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drawings/drawing2.xml" ContentType="application/vnd.openxmlformats-officedocument.drawingml.chartshapes+xml"/>
  <Override PartName="/ppt/charts/chart4.xml" ContentType="application/vnd.openxmlformats-officedocument.drawingml.chart+xml"/>
  <Override PartName="/ppt/drawings/drawing3.xml" ContentType="application/vnd.openxmlformats-officedocument.drawingml.chartshapes+xml"/>
  <Override PartName="/ppt/charts/chart5.xml" ContentType="application/vnd.openxmlformats-officedocument.drawingml.chart+xml"/>
  <Override PartName="/ppt/drawings/drawing4.xml" ContentType="application/vnd.openxmlformats-officedocument.drawingml.chartshapes+xml"/>
  <Override PartName="/ppt/charts/chart6.xml" ContentType="application/vnd.openxmlformats-officedocument.drawingml.chart+xml"/>
  <Override PartName="/ppt/drawings/drawing5.xml" ContentType="application/vnd.openxmlformats-officedocument.drawingml.chartshape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3.xml" ContentType="application/vnd.ms-office.chartcolorstyle+xml"/>
  <Override PartName="/ppt/charts/style3.xml" ContentType="application/vnd.ms-office.chartstyle+xml"/>
  <Override PartName="/ppt/charts/style4.xml" ContentType="application/vnd.ms-office.chartstyle+xml"/>
  <Override PartName="/ppt/charts/colors4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68" r:id="rId2"/>
    <p:sldId id="290" r:id="rId3"/>
    <p:sldId id="269" r:id="rId4"/>
    <p:sldId id="270" r:id="rId5"/>
    <p:sldId id="298" r:id="rId6"/>
    <p:sldId id="300" r:id="rId7"/>
    <p:sldId id="292" r:id="rId8"/>
    <p:sldId id="291" r:id="rId9"/>
    <p:sldId id="295" r:id="rId10"/>
    <p:sldId id="279" r:id="rId11"/>
    <p:sldId id="303" r:id="rId12"/>
    <p:sldId id="304" r:id="rId13"/>
    <p:sldId id="305" r:id="rId14"/>
    <p:sldId id="307" r:id="rId15"/>
  </p:sldIdLst>
  <p:sldSz cx="12192000" cy="6858000"/>
  <p:notesSz cx="6797675" cy="98742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Шорохова Яна Витальевна" initials="ШЯВ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C0000"/>
    <a:srgbClr val="EE3824"/>
    <a:srgbClr val="BBDCFF"/>
    <a:srgbClr val="0070C0"/>
    <a:srgbClr val="004978"/>
    <a:srgbClr val="FFFFFF"/>
    <a:srgbClr val="1F4E79"/>
    <a:srgbClr val="45C3C5"/>
    <a:srgbClr val="094DC5"/>
    <a:srgbClr val="006DA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-96" y="-58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2" d="100"/>
          <a:sy n="82" d="100"/>
        </p:scale>
        <p:origin x="3972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openxmlformats.org/officeDocument/2006/relationships/chartUserShapes" Target="../drawings/drawing1.xml"/><Relationship Id="rId1" Type="http://schemas.openxmlformats.org/officeDocument/2006/relationships/oleObject" Target="file:///C:\Users\ShorohovaYaV\Documents\08%20&#1042;&#1055;&#1056;\&#1044;&#1080;&#1072;&#1075;&#1088;&#1072;&#1084;&#1084;&#1099;%20&#1088;&#1077;&#1079;&#1091;&#1083;&#1100;&#1090;&#1072;&#1090;&#1086;&#1074;%20&#1042;&#1055;&#1056;%20&#1076;&#1083;&#1103;%20&#1086;&#1090;&#1095;&#1077;&#1090;&#1072;.xlsx" TargetMode="External"/><Relationship Id="rId4" Type="http://schemas.microsoft.com/office/2011/relationships/chartStyle" Target="style3.xml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oleObject" Target="file:///C:\Users\ShorohovaYaV\Documents\08%20&#1042;&#1055;&#1056;\&#1044;&#1080;&#1072;&#1075;&#1088;&#1072;&#1084;&#1084;&#1099;%20&#1088;&#1077;&#1079;&#1091;&#1083;&#1100;&#1090;&#1072;&#1090;&#1086;&#1074;%20&#1042;&#1055;&#1056;%20&#1076;&#1083;&#1103;%20&#1086;&#1090;&#1095;&#1077;&#1090;&#1072;.xlsx" TargetMode="Externa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Excel1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oleObject" Target="file:///C:\Users\ShorohovaYaV\Documents\08%20&#1042;&#1055;&#1056;\&#1044;&#1080;&#1072;&#1075;&#1088;&#1072;&#1084;&#1084;&#1099;%20&#1088;&#1077;&#1079;&#1091;&#1083;&#1100;&#1090;&#1072;&#1090;&#1086;&#1074;%20&#1042;&#1055;&#1056;%20&#1076;&#1083;&#1103;%20&#1086;&#1090;&#1095;&#1077;&#1090;&#1072;.xlsx" TargetMode="Externa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oleObject" Target="file:///C:\Users\ShorohovaYaV\Documents\08%20&#1042;&#1055;&#1056;\&#1044;&#1080;&#1072;&#1075;&#1088;&#1072;&#1084;&#1084;&#1099;%20&#1088;&#1077;&#1079;&#1091;&#1083;&#1100;&#1090;&#1072;&#1090;&#1086;&#1074;%20&#1042;&#1055;&#1056;%20&#1076;&#1083;&#1103;%20&#1086;&#1090;&#1095;&#1077;&#1090;&#1072;.xlsx" TargetMode="Externa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oleObject" Target="file:///C:\Users\ShorohovaYaV\Documents\08%20&#1042;&#1055;&#1056;\&#1044;&#1080;&#1072;&#1075;&#1088;&#1072;&#1084;&#1084;&#1099;%20&#1088;&#1077;&#1079;&#1091;&#1083;&#1100;&#1090;&#1072;&#1090;&#1086;&#1074;%20&#1042;&#1055;&#1056;%20&#1076;&#1083;&#1103;%20&#1086;&#1090;&#1095;&#1077;&#1090;&#1072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1562612130990402E-2"/>
          <c:y val="7.4590058202865767E-2"/>
          <c:w val="0.9257662458190673"/>
          <c:h val="0.6688954869200267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'4-8 МАТ И РУС'!$A$6</c:f>
              <c:strCache>
                <c:ptCount val="1"/>
                <c:pt idx="0">
                  <c:v>4 классы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tint val="50000"/>
                    <a:satMod val="300000"/>
                  </a:schemeClr>
                </a:gs>
                <a:gs pos="35000">
                  <a:schemeClr val="accent1">
                    <a:tint val="37000"/>
                    <a:satMod val="300000"/>
                  </a:schemeClr>
                </a:gs>
                <a:gs pos="100000">
                  <a:schemeClr val="accent1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1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accent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multiLvlStrRef>
              <c:f>'4-8 МАТ И РУС'!$B$4:$I$5</c:f>
              <c:multiLvlStrCache>
                <c:ptCount val="8"/>
                <c:lvl>
                  <c:pt idx="0">
                    <c:v>"2"</c:v>
                  </c:pt>
                  <c:pt idx="1">
                    <c:v>"2"</c:v>
                  </c:pt>
                  <c:pt idx="2">
                    <c:v>"3"</c:v>
                  </c:pt>
                  <c:pt idx="3">
                    <c:v>"3"</c:v>
                  </c:pt>
                  <c:pt idx="4">
                    <c:v>"4"</c:v>
                  </c:pt>
                  <c:pt idx="5">
                    <c:v>"4"</c:v>
                  </c:pt>
                  <c:pt idx="6">
                    <c:v>"5"</c:v>
                  </c:pt>
                  <c:pt idx="7">
                    <c:v>"5"</c:v>
                  </c:pt>
                </c:lvl>
                <c:lvl>
                  <c:pt idx="0">
                    <c:v>2020</c:v>
                  </c:pt>
                  <c:pt idx="1">
                    <c:v>2021</c:v>
                  </c:pt>
                  <c:pt idx="2">
                    <c:v>2020</c:v>
                  </c:pt>
                  <c:pt idx="3">
                    <c:v>2021</c:v>
                  </c:pt>
                  <c:pt idx="4">
                    <c:v>2020</c:v>
                  </c:pt>
                  <c:pt idx="5">
                    <c:v>2021</c:v>
                  </c:pt>
                  <c:pt idx="6">
                    <c:v>2020</c:v>
                  </c:pt>
                  <c:pt idx="7">
                    <c:v>2021</c:v>
                  </c:pt>
                </c:lvl>
              </c:multiLvlStrCache>
            </c:multiLvlStrRef>
          </c:cat>
          <c:val>
            <c:numRef>
              <c:f>'4-8 МАТ И РУС'!$B$6:$I$6</c:f>
              <c:numCache>
                <c:formatCode>General</c:formatCode>
                <c:ptCount val="8"/>
                <c:pt idx="0">
                  <c:v>17.940000000000001</c:v>
                </c:pt>
                <c:pt idx="1">
                  <c:v>7.81</c:v>
                </c:pt>
                <c:pt idx="2">
                  <c:v>37.1</c:v>
                </c:pt>
                <c:pt idx="3">
                  <c:v>29.54</c:v>
                </c:pt>
                <c:pt idx="4">
                  <c:v>35.6</c:v>
                </c:pt>
                <c:pt idx="5">
                  <c:v>43.76</c:v>
                </c:pt>
                <c:pt idx="6">
                  <c:v>9.36</c:v>
                </c:pt>
                <c:pt idx="7">
                  <c:v>18.89</c:v>
                </c:pt>
              </c:numCache>
            </c:numRef>
          </c:val>
        </c:ser>
        <c:ser>
          <c:idx val="1"/>
          <c:order val="1"/>
          <c:tx>
            <c:strRef>
              <c:f>'4-8 МАТ И РУС'!$A$7</c:f>
              <c:strCache>
                <c:ptCount val="1"/>
                <c:pt idx="0">
                  <c:v>5 классы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tint val="50000"/>
                    <a:satMod val="300000"/>
                  </a:schemeClr>
                </a:gs>
                <a:gs pos="35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2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accent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multiLvlStrRef>
              <c:f>'4-8 МАТ И РУС'!$B$4:$I$5</c:f>
              <c:multiLvlStrCache>
                <c:ptCount val="8"/>
                <c:lvl>
                  <c:pt idx="0">
                    <c:v>"2"</c:v>
                  </c:pt>
                  <c:pt idx="1">
                    <c:v>"2"</c:v>
                  </c:pt>
                  <c:pt idx="2">
                    <c:v>"3"</c:v>
                  </c:pt>
                  <c:pt idx="3">
                    <c:v>"3"</c:v>
                  </c:pt>
                  <c:pt idx="4">
                    <c:v>"4"</c:v>
                  </c:pt>
                  <c:pt idx="5">
                    <c:v>"4"</c:v>
                  </c:pt>
                  <c:pt idx="6">
                    <c:v>"5"</c:v>
                  </c:pt>
                  <c:pt idx="7">
                    <c:v>"5"</c:v>
                  </c:pt>
                </c:lvl>
                <c:lvl>
                  <c:pt idx="0">
                    <c:v>2020</c:v>
                  </c:pt>
                  <c:pt idx="1">
                    <c:v>2021</c:v>
                  </c:pt>
                  <c:pt idx="2">
                    <c:v>2020</c:v>
                  </c:pt>
                  <c:pt idx="3">
                    <c:v>2021</c:v>
                  </c:pt>
                  <c:pt idx="4">
                    <c:v>2020</c:v>
                  </c:pt>
                  <c:pt idx="5">
                    <c:v>2021</c:v>
                  </c:pt>
                  <c:pt idx="6">
                    <c:v>2020</c:v>
                  </c:pt>
                  <c:pt idx="7">
                    <c:v>2021</c:v>
                  </c:pt>
                </c:lvl>
              </c:multiLvlStrCache>
            </c:multiLvlStrRef>
          </c:cat>
          <c:val>
            <c:numRef>
              <c:f>'4-8 МАТ И РУС'!$B$7:$I$7</c:f>
              <c:numCache>
                <c:formatCode>General</c:formatCode>
                <c:ptCount val="8"/>
                <c:pt idx="0">
                  <c:v>24.48</c:v>
                </c:pt>
                <c:pt idx="1">
                  <c:v>17.53</c:v>
                </c:pt>
                <c:pt idx="2">
                  <c:v>40.26</c:v>
                </c:pt>
                <c:pt idx="3">
                  <c:v>43.07</c:v>
                </c:pt>
                <c:pt idx="4">
                  <c:v>27.39</c:v>
                </c:pt>
                <c:pt idx="5">
                  <c:v>28.13</c:v>
                </c:pt>
                <c:pt idx="6">
                  <c:v>7.87</c:v>
                </c:pt>
                <c:pt idx="7">
                  <c:v>11.27</c:v>
                </c:pt>
              </c:numCache>
            </c:numRef>
          </c:val>
        </c:ser>
        <c:ser>
          <c:idx val="2"/>
          <c:order val="2"/>
          <c:tx>
            <c:strRef>
              <c:f>'4-8 МАТ И РУС'!$A$8</c:f>
              <c:strCache>
                <c:ptCount val="1"/>
                <c:pt idx="0">
                  <c:v>6 классы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tint val="50000"/>
                    <a:satMod val="300000"/>
                  </a:schemeClr>
                </a:gs>
                <a:gs pos="35000">
                  <a:schemeClr val="accent3">
                    <a:tint val="37000"/>
                    <a:satMod val="300000"/>
                  </a:schemeClr>
                </a:gs>
                <a:gs pos="100000">
                  <a:schemeClr val="accent3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3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accent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multiLvlStrRef>
              <c:f>'4-8 МАТ И РУС'!$B$4:$I$5</c:f>
              <c:multiLvlStrCache>
                <c:ptCount val="8"/>
                <c:lvl>
                  <c:pt idx="0">
                    <c:v>"2"</c:v>
                  </c:pt>
                  <c:pt idx="1">
                    <c:v>"2"</c:v>
                  </c:pt>
                  <c:pt idx="2">
                    <c:v>"3"</c:v>
                  </c:pt>
                  <c:pt idx="3">
                    <c:v>"3"</c:v>
                  </c:pt>
                  <c:pt idx="4">
                    <c:v>"4"</c:v>
                  </c:pt>
                  <c:pt idx="5">
                    <c:v>"4"</c:v>
                  </c:pt>
                  <c:pt idx="6">
                    <c:v>"5"</c:v>
                  </c:pt>
                  <c:pt idx="7">
                    <c:v>"5"</c:v>
                  </c:pt>
                </c:lvl>
                <c:lvl>
                  <c:pt idx="0">
                    <c:v>2020</c:v>
                  </c:pt>
                  <c:pt idx="1">
                    <c:v>2021</c:v>
                  </c:pt>
                  <c:pt idx="2">
                    <c:v>2020</c:v>
                  </c:pt>
                  <c:pt idx="3">
                    <c:v>2021</c:v>
                  </c:pt>
                  <c:pt idx="4">
                    <c:v>2020</c:v>
                  </c:pt>
                  <c:pt idx="5">
                    <c:v>2021</c:v>
                  </c:pt>
                  <c:pt idx="6">
                    <c:v>2020</c:v>
                  </c:pt>
                  <c:pt idx="7">
                    <c:v>2021</c:v>
                  </c:pt>
                </c:lvl>
              </c:multiLvlStrCache>
            </c:multiLvlStrRef>
          </c:cat>
          <c:val>
            <c:numRef>
              <c:f>'4-8 МАТ И РУС'!$B$8:$I$8</c:f>
              <c:numCache>
                <c:formatCode>General</c:formatCode>
                <c:ptCount val="8"/>
                <c:pt idx="0">
                  <c:v>31.38</c:v>
                </c:pt>
                <c:pt idx="1">
                  <c:v>19.329999999999998</c:v>
                </c:pt>
                <c:pt idx="2">
                  <c:v>39.93</c:v>
                </c:pt>
                <c:pt idx="3">
                  <c:v>42.24</c:v>
                </c:pt>
                <c:pt idx="4">
                  <c:v>23.97</c:v>
                </c:pt>
                <c:pt idx="5">
                  <c:v>30.64</c:v>
                </c:pt>
                <c:pt idx="6">
                  <c:v>4.72</c:v>
                </c:pt>
                <c:pt idx="7">
                  <c:v>7.79</c:v>
                </c:pt>
              </c:numCache>
            </c:numRef>
          </c:val>
        </c:ser>
        <c:ser>
          <c:idx val="3"/>
          <c:order val="3"/>
          <c:tx>
            <c:strRef>
              <c:f>'4-8 МАТ И РУС'!$A$9</c:f>
              <c:strCache>
                <c:ptCount val="1"/>
                <c:pt idx="0">
                  <c:v>7 классы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tint val="50000"/>
                    <a:satMod val="300000"/>
                  </a:schemeClr>
                </a:gs>
                <a:gs pos="35000">
                  <a:schemeClr val="accent4">
                    <a:tint val="37000"/>
                    <a:satMod val="300000"/>
                  </a:schemeClr>
                </a:gs>
                <a:gs pos="100000">
                  <a:schemeClr val="accent4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4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accent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multiLvlStrRef>
              <c:f>'4-8 МАТ И РУС'!$B$4:$I$5</c:f>
              <c:multiLvlStrCache>
                <c:ptCount val="8"/>
                <c:lvl>
                  <c:pt idx="0">
                    <c:v>"2"</c:v>
                  </c:pt>
                  <c:pt idx="1">
                    <c:v>"2"</c:v>
                  </c:pt>
                  <c:pt idx="2">
                    <c:v>"3"</c:v>
                  </c:pt>
                  <c:pt idx="3">
                    <c:v>"3"</c:v>
                  </c:pt>
                  <c:pt idx="4">
                    <c:v>"4"</c:v>
                  </c:pt>
                  <c:pt idx="5">
                    <c:v>"4"</c:v>
                  </c:pt>
                  <c:pt idx="6">
                    <c:v>"5"</c:v>
                  </c:pt>
                  <c:pt idx="7">
                    <c:v>"5"</c:v>
                  </c:pt>
                </c:lvl>
                <c:lvl>
                  <c:pt idx="0">
                    <c:v>2020</c:v>
                  </c:pt>
                  <c:pt idx="1">
                    <c:v>2021</c:v>
                  </c:pt>
                  <c:pt idx="2">
                    <c:v>2020</c:v>
                  </c:pt>
                  <c:pt idx="3">
                    <c:v>2021</c:v>
                  </c:pt>
                  <c:pt idx="4">
                    <c:v>2020</c:v>
                  </c:pt>
                  <c:pt idx="5">
                    <c:v>2021</c:v>
                  </c:pt>
                  <c:pt idx="6">
                    <c:v>2020</c:v>
                  </c:pt>
                  <c:pt idx="7">
                    <c:v>2021</c:v>
                  </c:pt>
                </c:lvl>
              </c:multiLvlStrCache>
            </c:multiLvlStrRef>
          </c:cat>
          <c:val>
            <c:numRef>
              <c:f>'4-8 МАТ И РУС'!$B$9:$I$9</c:f>
              <c:numCache>
                <c:formatCode>General</c:formatCode>
                <c:ptCount val="8"/>
                <c:pt idx="0">
                  <c:v>31.04</c:v>
                </c:pt>
                <c:pt idx="1">
                  <c:v>20.21</c:v>
                </c:pt>
                <c:pt idx="2">
                  <c:v>43.5</c:v>
                </c:pt>
                <c:pt idx="3">
                  <c:v>48.32</c:v>
                </c:pt>
                <c:pt idx="4">
                  <c:v>21.55</c:v>
                </c:pt>
                <c:pt idx="5">
                  <c:v>26.66</c:v>
                </c:pt>
                <c:pt idx="6">
                  <c:v>3.91</c:v>
                </c:pt>
                <c:pt idx="7">
                  <c:v>4.8099999999999996</c:v>
                </c:pt>
              </c:numCache>
            </c:numRef>
          </c:val>
        </c:ser>
        <c:ser>
          <c:idx val="4"/>
          <c:order val="4"/>
          <c:tx>
            <c:strRef>
              <c:f>'4-8 МАТ И РУС'!$A$10</c:f>
              <c:strCache>
                <c:ptCount val="1"/>
                <c:pt idx="0">
                  <c:v>8 классы</c:v>
                </c:pt>
              </c:strCache>
            </c:strRef>
          </c:tx>
          <c:spPr>
            <a:gradFill rotWithShape="1">
              <a:gsLst>
                <a:gs pos="0">
                  <a:schemeClr val="accent5">
                    <a:tint val="50000"/>
                    <a:satMod val="300000"/>
                  </a:schemeClr>
                </a:gs>
                <a:gs pos="35000">
                  <a:schemeClr val="accent5">
                    <a:tint val="37000"/>
                    <a:satMod val="300000"/>
                  </a:schemeClr>
                </a:gs>
                <a:gs pos="100000">
                  <a:schemeClr val="accent5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5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accent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multiLvlStrRef>
              <c:f>'4-8 МАТ И РУС'!$B$4:$I$5</c:f>
              <c:multiLvlStrCache>
                <c:ptCount val="8"/>
                <c:lvl>
                  <c:pt idx="0">
                    <c:v>"2"</c:v>
                  </c:pt>
                  <c:pt idx="1">
                    <c:v>"2"</c:v>
                  </c:pt>
                  <c:pt idx="2">
                    <c:v>"3"</c:v>
                  </c:pt>
                  <c:pt idx="3">
                    <c:v>"3"</c:v>
                  </c:pt>
                  <c:pt idx="4">
                    <c:v>"4"</c:v>
                  </c:pt>
                  <c:pt idx="5">
                    <c:v>"4"</c:v>
                  </c:pt>
                  <c:pt idx="6">
                    <c:v>"5"</c:v>
                  </c:pt>
                  <c:pt idx="7">
                    <c:v>"5"</c:v>
                  </c:pt>
                </c:lvl>
                <c:lvl>
                  <c:pt idx="0">
                    <c:v>2020</c:v>
                  </c:pt>
                  <c:pt idx="1">
                    <c:v>2021</c:v>
                  </c:pt>
                  <c:pt idx="2">
                    <c:v>2020</c:v>
                  </c:pt>
                  <c:pt idx="3">
                    <c:v>2021</c:v>
                  </c:pt>
                  <c:pt idx="4">
                    <c:v>2020</c:v>
                  </c:pt>
                  <c:pt idx="5">
                    <c:v>2021</c:v>
                  </c:pt>
                  <c:pt idx="6">
                    <c:v>2020</c:v>
                  </c:pt>
                  <c:pt idx="7">
                    <c:v>2021</c:v>
                  </c:pt>
                </c:lvl>
              </c:multiLvlStrCache>
            </c:multiLvlStrRef>
          </c:cat>
          <c:val>
            <c:numRef>
              <c:f>'4-8 МАТ И РУС'!$B$10:$I$10</c:f>
              <c:numCache>
                <c:formatCode>General</c:formatCode>
                <c:ptCount val="8"/>
                <c:pt idx="0">
                  <c:v>36.24</c:v>
                </c:pt>
                <c:pt idx="1">
                  <c:v>23.06</c:v>
                </c:pt>
                <c:pt idx="2">
                  <c:v>36.159999999999997</c:v>
                </c:pt>
                <c:pt idx="3">
                  <c:v>39.39</c:v>
                </c:pt>
                <c:pt idx="4">
                  <c:v>23.65</c:v>
                </c:pt>
                <c:pt idx="5">
                  <c:v>31.61</c:v>
                </c:pt>
                <c:pt idx="6">
                  <c:v>3.96</c:v>
                </c:pt>
                <c:pt idx="7">
                  <c:v>5.94</c:v>
                </c:pt>
              </c:numCache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4"/>
        <c:axId val="91748224"/>
        <c:axId val="91749760"/>
      </c:barChart>
      <c:catAx>
        <c:axId val="917482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91749760"/>
        <c:crosses val="autoZero"/>
        <c:auto val="1"/>
        <c:lblAlgn val="ctr"/>
        <c:lblOffset val="100"/>
        <c:noMultiLvlLbl val="0"/>
      </c:catAx>
      <c:valAx>
        <c:axId val="91749760"/>
        <c:scaling>
          <c:orientation val="minMax"/>
          <c:max val="5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cap="all" baseline="0">
                    <a:solidFill>
                      <a:schemeClr val="accent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/>
                  <a:t>количество (%)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917482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accent1">
                  <a:lumMod val="50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>
          <a:solidFill>
            <a:schemeClr val="accent1">
              <a:lumMod val="50000"/>
            </a:schemeClr>
          </a:solidFill>
        </a:defRPr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1562612130990402E-2"/>
          <c:y val="3.358630879030175E-2"/>
          <c:w val="0.9257662458190673"/>
          <c:h val="0.7236619281998681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'4-8 МАТ И РУС'!$A$17</c:f>
              <c:strCache>
                <c:ptCount val="1"/>
                <c:pt idx="0">
                  <c:v>4 классы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tint val="50000"/>
                    <a:satMod val="300000"/>
                  </a:schemeClr>
                </a:gs>
                <a:gs pos="35000">
                  <a:schemeClr val="accent1">
                    <a:tint val="37000"/>
                    <a:satMod val="300000"/>
                  </a:schemeClr>
                </a:gs>
                <a:gs pos="100000">
                  <a:schemeClr val="accent1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1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accent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multiLvlStrRef>
              <c:f>'4-8 МАТ И РУС'!$B$15:$I$16</c:f>
              <c:multiLvlStrCache>
                <c:ptCount val="8"/>
                <c:lvl>
                  <c:pt idx="0">
                    <c:v>"2"</c:v>
                  </c:pt>
                  <c:pt idx="1">
                    <c:v>"2"</c:v>
                  </c:pt>
                  <c:pt idx="2">
                    <c:v>"3"</c:v>
                  </c:pt>
                  <c:pt idx="3">
                    <c:v>"3"</c:v>
                  </c:pt>
                  <c:pt idx="4">
                    <c:v>"4"</c:v>
                  </c:pt>
                  <c:pt idx="5">
                    <c:v>"4"</c:v>
                  </c:pt>
                  <c:pt idx="6">
                    <c:v>"5"</c:v>
                  </c:pt>
                  <c:pt idx="7">
                    <c:v>"5"</c:v>
                  </c:pt>
                </c:lvl>
                <c:lvl>
                  <c:pt idx="0">
                    <c:v>2020</c:v>
                  </c:pt>
                  <c:pt idx="1">
                    <c:v>2021</c:v>
                  </c:pt>
                  <c:pt idx="2">
                    <c:v>2020</c:v>
                  </c:pt>
                  <c:pt idx="3">
                    <c:v>2021</c:v>
                  </c:pt>
                  <c:pt idx="4">
                    <c:v>2020</c:v>
                  </c:pt>
                  <c:pt idx="5">
                    <c:v>2021</c:v>
                  </c:pt>
                  <c:pt idx="6">
                    <c:v>2020</c:v>
                  </c:pt>
                  <c:pt idx="7">
                    <c:v>2021</c:v>
                  </c:pt>
                </c:lvl>
              </c:multiLvlStrCache>
            </c:multiLvlStrRef>
          </c:cat>
          <c:val>
            <c:numRef>
              <c:f>'4-8 МАТ И РУС'!$B$17:$I$17</c:f>
              <c:numCache>
                <c:formatCode>General</c:formatCode>
                <c:ptCount val="8"/>
                <c:pt idx="0">
                  <c:v>7.74</c:v>
                </c:pt>
                <c:pt idx="1">
                  <c:v>4.2300000000000004</c:v>
                </c:pt>
                <c:pt idx="2">
                  <c:v>25.61</c:v>
                </c:pt>
                <c:pt idx="3">
                  <c:v>22.36</c:v>
                </c:pt>
                <c:pt idx="4">
                  <c:v>44.43</c:v>
                </c:pt>
                <c:pt idx="5">
                  <c:v>45.66</c:v>
                </c:pt>
                <c:pt idx="6">
                  <c:v>22.22</c:v>
                </c:pt>
                <c:pt idx="7">
                  <c:v>27.75</c:v>
                </c:pt>
              </c:numCache>
            </c:numRef>
          </c:val>
        </c:ser>
        <c:ser>
          <c:idx val="1"/>
          <c:order val="1"/>
          <c:tx>
            <c:strRef>
              <c:f>'4-8 МАТ И РУС'!$A$18</c:f>
              <c:strCache>
                <c:ptCount val="1"/>
                <c:pt idx="0">
                  <c:v>5 классы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tint val="50000"/>
                    <a:satMod val="300000"/>
                  </a:schemeClr>
                </a:gs>
                <a:gs pos="35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2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accent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multiLvlStrRef>
              <c:f>'4-8 МАТ И РУС'!$B$15:$I$16</c:f>
              <c:multiLvlStrCache>
                <c:ptCount val="8"/>
                <c:lvl>
                  <c:pt idx="0">
                    <c:v>"2"</c:v>
                  </c:pt>
                  <c:pt idx="1">
                    <c:v>"2"</c:v>
                  </c:pt>
                  <c:pt idx="2">
                    <c:v>"3"</c:v>
                  </c:pt>
                  <c:pt idx="3">
                    <c:v>"3"</c:v>
                  </c:pt>
                  <c:pt idx="4">
                    <c:v>"4"</c:v>
                  </c:pt>
                  <c:pt idx="5">
                    <c:v>"4"</c:v>
                  </c:pt>
                  <c:pt idx="6">
                    <c:v>"5"</c:v>
                  </c:pt>
                  <c:pt idx="7">
                    <c:v>"5"</c:v>
                  </c:pt>
                </c:lvl>
                <c:lvl>
                  <c:pt idx="0">
                    <c:v>2020</c:v>
                  </c:pt>
                  <c:pt idx="1">
                    <c:v>2021</c:v>
                  </c:pt>
                  <c:pt idx="2">
                    <c:v>2020</c:v>
                  </c:pt>
                  <c:pt idx="3">
                    <c:v>2021</c:v>
                  </c:pt>
                  <c:pt idx="4">
                    <c:v>2020</c:v>
                  </c:pt>
                  <c:pt idx="5">
                    <c:v>2021</c:v>
                  </c:pt>
                  <c:pt idx="6">
                    <c:v>2020</c:v>
                  </c:pt>
                  <c:pt idx="7">
                    <c:v>2021</c:v>
                  </c:pt>
                </c:lvl>
              </c:multiLvlStrCache>
            </c:multiLvlStrRef>
          </c:cat>
          <c:val>
            <c:numRef>
              <c:f>'4-8 МАТ И РУС'!$B$18:$I$18</c:f>
              <c:numCache>
                <c:formatCode>General</c:formatCode>
                <c:ptCount val="8"/>
                <c:pt idx="0">
                  <c:v>20.21</c:v>
                </c:pt>
                <c:pt idx="1">
                  <c:v>16.18</c:v>
                </c:pt>
                <c:pt idx="2">
                  <c:v>39.46</c:v>
                </c:pt>
                <c:pt idx="3">
                  <c:v>39.229999999999997</c:v>
                </c:pt>
                <c:pt idx="4">
                  <c:v>28.74</c:v>
                </c:pt>
                <c:pt idx="5">
                  <c:v>31.09</c:v>
                </c:pt>
                <c:pt idx="6">
                  <c:v>11.59</c:v>
                </c:pt>
                <c:pt idx="7">
                  <c:v>13.5</c:v>
                </c:pt>
              </c:numCache>
            </c:numRef>
          </c:val>
        </c:ser>
        <c:ser>
          <c:idx val="2"/>
          <c:order val="2"/>
          <c:tx>
            <c:strRef>
              <c:f>'4-8 МАТ И РУС'!$A$19</c:f>
              <c:strCache>
                <c:ptCount val="1"/>
                <c:pt idx="0">
                  <c:v>6 классы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tint val="50000"/>
                    <a:satMod val="300000"/>
                  </a:schemeClr>
                </a:gs>
                <a:gs pos="35000">
                  <a:schemeClr val="accent3">
                    <a:tint val="37000"/>
                    <a:satMod val="300000"/>
                  </a:schemeClr>
                </a:gs>
                <a:gs pos="100000">
                  <a:schemeClr val="accent3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3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accent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multiLvlStrRef>
              <c:f>'4-8 МАТ И РУС'!$B$15:$I$16</c:f>
              <c:multiLvlStrCache>
                <c:ptCount val="8"/>
                <c:lvl>
                  <c:pt idx="0">
                    <c:v>"2"</c:v>
                  </c:pt>
                  <c:pt idx="1">
                    <c:v>"2"</c:v>
                  </c:pt>
                  <c:pt idx="2">
                    <c:v>"3"</c:v>
                  </c:pt>
                  <c:pt idx="3">
                    <c:v>"3"</c:v>
                  </c:pt>
                  <c:pt idx="4">
                    <c:v>"4"</c:v>
                  </c:pt>
                  <c:pt idx="5">
                    <c:v>"4"</c:v>
                  </c:pt>
                  <c:pt idx="6">
                    <c:v>"5"</c:v>
                  </c:pt>
                  <c:pt idx="7">
                    <c:v>"5"</c:v>
                  </c:pt>
                </c:lvl>
                <c:lvl>
                  <c:pt idx="0">
                    <c:v>2020</c:v>
                  </c:pt>
                  <c:pt idx="1">
                    <c:v>2021</c:v>
                  </c:pt>
                  <c:pt idx="2">
                    <c:v>2020</c:v>
                  </c:pt>
                  <c:pt idx="3">
                    <c:v>2021</c:v>
                  </c:pt>
                  <c:pt idx="4">
                    <c:v>2020</c:v>
                  </c:pt>
                  <c:pt idx="5">
                    <c:v>2021</c:v>
                  </c:pt>
                  <c:pt idx="6">
                    <c:v>2020</c:v>
                  </c:pt>
                  <c:pt idx="7">
                    <c:v>2021</c:v>
                  </c:pt>
                </c:lvl>
              </c:multiLvlStrCache>
            </c:multiLvlStrRef>
          </c:cat>
          <c:val>
            <c:numRef>
              <c:f>'4-8 МАТ И РУС'!$B$19:$I$19</c:f>
              <c:numCache>
                <c:formatCode>General</c:formatCode>
                <c:ptCount val="8"/>
                <c:pt idx="0">
                  <c:v>23.34</c:v>
                </c:pt>
                <c:pt idx="1">
                  <c:v>17.82</c:v>
                </c:pt>
                <c:pt idx="2">
                  <c:v>50.74</c:v>
                </c:pt>
                <c:pt idx="3">
                  <c:v>51.65</c:v>
                </c:pt>
                <c:pt idx="4">
                  <c:v>22.15</c:v>
                </c:pt>
                <c:pt idx="5">
                  <c:v>26.32</c:v>
                </c:pt>
                <c:pt idx="6">
                  <c:v>3.78</c:v>
                </c:pt>
                <c:pt idx="7">
                  <c:v>4.21</c:v>
                </c:pt>
              </c:numCache>
            </c:numRef>
          </c:val>
        </c:ser>
        <c:ser>
          <c:idx val="3"/>
          <c:order val="3"/>
          <c:tx>
            <c:strRef>
              <c:f>'4-8 МАТ И РУС'!$A$20</c:f>
              <c:strCache>
                <c:ptCount val="1"/>
                <c:pt idx="0">
                  <c:v>7 классы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tint val="50000"/>
                    <a:satMod val="300000"/>
                  </a:schemeClr>
                </a:gs>
                <a:gs pos="35000">
                  <a:schemeClr val="accent4">
                    <a:tint val="37000"/>
                    <a:satMod val="300000"/>
                  </a:schemeClr>
                </a:gs>
                <a:gs pos="100000">
                  <a:schemeClr val="accent4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4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accent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multiLvlStrRef>
              <c:f>'4-8 МАТ И РУС'!$B$15:$I$16</c:f>
              <c:multiLvlStrCache>
                <c:ptCount val="8"/>
                <c:lvl>
                  <c:pt idx="0">
                    <c:v>"2"</c:v>
                  </c:pt>
                  <c:pt idx="1">
                    <c:v>"2"</c:v>
                  </c:pt>
                  <c:pt idx="2">
                    <c:v>"3"</c:v>
                  </c:pt>
                  <c:pt idx="3">
                    <c:v>"3"</c:v>
                  </c:pt>
                  <c:pt idx="4">
                    <c:v>"4"</c:v>
                  </c:pt>
                  <c:pt idx="5">
                    <c:v>"4"</c:v>
                  </c:pt>
                  <c:pt idx="6">
                    <c:v>"5"</c:v>
                  </c:pt>
                  <c:pt idx="7">
                    <c:v>"5"</c:v>
                  </c:pt>
                </c:lvl>
                <c:lvl>
                  <c:pt idx="0">
                    <c:v>2020</c:v>
                  </c:pt>
                  <c:pt idx="1">
                    <c:v>2021</c:v>
                  </c:pt>
                  <c:pt idx="2">
                    <c:v>2020</c:v>
                  </c:pt>
                  <c:pt idx="3">
                    <c:v>2021</c:v>
                  </c:pt>
                  <c:pt idx="4">
                    <c:v>2020</c:v>
                  </c:pt>
                  <c:pt idx="5">
                    <c:v>2021</c:v>
                  </c:pt>
                  <c:pt idx="6">
                    <c:v>2020</c:v>
                  </c:pt>
                  <c:pt idx="7">
                    <c:v>2021</c:v>
                  </c:pt>
                </c:lvl>
              </c:multiLvlStrCache>
            </c:multiLvlStrRef>
          </c:cat>
          <c:val>
            <c:numRef>
              <c:f>'4-8 МАТ И РУС'!$B$20:$I$20</c:f>
              <c:numCache>
                <c:formatCode>General</c:formatCode>
                <c:ptCount val="8"/>
                <c:pt idx="0">
                  <c:v>23.31</c:v>
                </c:pt>
                <c:pt idx="1">
                  <c:v>16.239999999999998</c:v>
                </c:pt>
                <c:pt idx="2">
                  <c:v>51.34</c:v>
                </c:pt>
                <c:pt idx="3">
                  <c:v>53.37</c:v>
                </c:pt>
                <c:pt idx="4">
                  <c:v>19.690000000000001</c:v>
                </c:pt>
                <c:pt idx="5">
                  <c:v>24.54</c:v>
                </c:pt>
                <c:pt idx="6">
                  <c:v>5.67</c:v>
                </c:pt>
                <c:pt idx="7">
                  <c:v>5.85</c:v>
                </c:pt>
              </c:numCache>
            </c:numRef>
          </c:val>
        </c:ser>
        <c:ser>
          <c:idx val="4"/>
          <c:order val="4"/>
          <c:tx>
            <c:strRef>
              <c:f>'4-8 МАТ И РУС'!$A$21</c:f>
              <c:strCache>
                <c:ptCount val="1"/>
                <c:pt idx="0">
                  <c:v>8 классы</c:v>
                </c:pt>
              </c:strCache>
            </c:strRef>
          </c:tx>
          <c:spPr>
            <a:gradFill rotWithShape="1">
              <a:gsLst>
                <a:gs pos="0">
                  <a:schemeClr val="accent5">
                    <a:tint val="50000"/>
                    <a:satMod val="300000"/>
                  </a:schemeClr>
                </a:gs>
                <a:gs pos="35000">
                  <a:schemeClr val="accent5">
                    <a:tint val="37000"/>
                    <a:satMod val="300000"/>
                  </a:schemeClr>
                </a:gs>
                <a:gs pos="100000">
                  <a:schemeClr val="accent5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5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accent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multiLvlStrRef>
              <c:f>'4-8 МАТ И РУС'!$B$15:$I$16</c:f>
              <c:multiLvlStrCache>
                <c:ptCount val="8"/>
                <c:lvl>
                  <c:pt idx="0">
                    <c:v>"2"</c:v>
                  </c:pt>
                  <c:pt idx="1">
                    <c:v>"2"</c:v>
                  </c:pt>
                  <c:pt idx="2">
                    <c:v>"3"</c:v>
                  </c:pt>
                  <c:pt idx="3">
                    <c:v>"3"</c:v>
                  </c:pt>
                  <c:pt idx="4">
                    <c:v>"4"</c:v>
                  </c:pt>
                  <c:pt idx="5">
                    <c:v>"4"</c:v>
                  </c:pt>
                  <c:pt idx="6">
                    <c:v>"5"</c:v>
                  </c:pt>
                  <c:pt idx="7">
                    <c:v>"5"</c:v>
                  </c:pt>
                </c:lvl>
                <c:lvl>
                  <c:pt idx="0">
                    <c:v>2020</c:v>
                  </c:pt>
                  <c:pt idx="1">
                    <c:v>2021</c:v>
                  </c:pt>
                  <c:pt idx="2">
                    <c:v>2020</c:v>
                  </c:pt>
                  <c:pt idx="3">
                    <c:v>2021</c:v>
                  </c:pt>
                  <c:pt idx="4">
                    <c:v>2020</c:v>
                  </c:pt>
                  <c:pt idx="5">
                    <c:v>2021</c:v>
                  </c:pt>
                  <c:pt idx="6">
                    <c:v>2020</c:v>
                  </c:pt>
                  <c:pt idx="7">
                    <c:v>2021</c:v>
                  </c:pt>
                </c:lvl>
              </c:multiLvlStrCache>
            </c:multiLvlStrRef>
          </c:cat>
          <c:val>
            <c:numRef>
              <c:f>'4-8 МАТ И РУС'!$B$21:$I$21</c:f>
              <c:numCache>
                <c:formatCode>General</c:formatCode>
                <c:ptCount val="8"/>
                <c:pt idx="0">
                  <c:v>24.22</c:v>
                </c:pt>
                <c:pt idx="1">
                  <c:v>16.52</c:v>
                </c:pt>
                <c:pt idx="2">
                  <c:v>56.4</c:v>
                </c:pt>
                <c:pt idx="3">
                  <c:v>60.29</c:v>
                </c:pt>
                <c:pt idx="4">
                  <c:v>16.28</c:v>
                </c:pt>
                <c:pt idx="5">
                  <c:v>21.26</c:v>
                </c:pt>
                <c:pt idx="6">
                  <c:v>3.09</c:v>
                </c:pt>
                <c:pt idx="7">
                  <c:v>1.93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4"/>
        <c:axId val="100625792"/>
        <c:axId val="100656256"/>
      </c:barChart>
      <c:catAx>
        <c:axId val="1006257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00656256"/>
        <c:crosses val="autoZero"/>
        <c:auto val="1"/>
        <c:lblAlgn val="ctr"/>
        <c:lblOffset val="100"/>
        <c:noMultiLvlLbl val="0"/>
      </c:catAx>
      <c:valAx>
        <c:axId val="100656256"/>
        <c:scaling>
          <c:orientation val="minMax"/>
          <c:max val="7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cap="all" baseline="0">
                    <a:solidFill>
                      <a:schemeClr val="accent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/>
                  <a:t>количество (%)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006257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accent1">
                  <a:lumMod val="50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>
          <a:solidFill>
            <a:schemeClr val="accent1">
              <a:lumMod val="50000"/>
            </a:schemeClr>
          </a:solidFill>
        </a:defRPr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cap="none" spc="2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r>
              <a:rPr lang="ru-RU" sz="1800" b="1"/>
              <a:t>Русский язык, 4 классы</a:t>
            </a:r>
          </a:p>
        </c:rich>
      </c:tx>
      <c:layout>
        <c:manualLayout>
          <c:xMode val="edge"/>
          <c:yMode val="edge"/>
          <c:x val="0.22902674863986608"/>
          <c:y val="1.4730635255745674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29323224866429243"/>
          <c:y val="0.12655858143595855"/>
          <c:w val="0.69537437249615497"/>
          <c:h val="0.6995284843510197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'4 РУС'!$A$70</c:f>
              <c:strCache>
                <c:ptCount val="1"/>
                <c:pt idx="0">
                  <c:v>2020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tint val="50000"/>
                    <a:satMod val="300000"/>
                  </a:schemeClr>
                </a:gs>
                <a:gs pos="35000">
                  <a:schemeClr val="accent1">
                    <a:tint val="37000"/>
                    <a:satMod val="300000"/>
                  </a:schemeClr>
                </a:gs>
                <a:gs pos="100000">
                  <a:schemeClr val="accent1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1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'4 РУС'!$A$69:$D$69</c:f>
              <c:strCache>
                <c:ptCount val="3"/>
                <c:pt idx="0">
                  <c:v>понизили отметки</c:v>
                </c:pt>
                <c:pt idx="1">
                  <c:v>подтвердили отметки</c:v>
                </c:pt>
                <c:pt idx="2">
                  <c:v>повысили отметки</c:v>
                </c:pt>
              </c:strCache>
            </c:strRef>
          </c:cat>
          <c:val>
            <c:numRef>
              <c:f>'4 РУС'!$A$70:$D$70</c:f>
              <c:numCache>
                <c:formatCode>0.00%</c:formatCode>
                <c:ptCount val="3"/>
                <c:pt idx="0">
                  <c:v>0.49</c:v>
                </c:pt>
                <c:pt idx="1">
                  <c:v>0.44529999999999997</c:v>
                </c:pt>
                <c:pt idx="2">
                  <c:v>0.06</c:v>
                </c:pt>
              </c:numCache>
            </c:numRef>
          </c:val>
        </c:ser>
        <c:ser>
          <c:idx val="1"/>
          <c:order val="1"/>
          <c:tx>
            <c:strRef>
              <c:f>'4 РУС'!$A$71</c:f>
              <c:strCache>
                <c:ptCount val="1"/>
                <c:pt idx="0">
                  <c:v>2021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tint val="50000"/>
                    <a:satMod val="300000"/>
                  </a:schemeClr>
                </a:gs>
                <a:gs pos="35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2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'4 РУС'!$A$69:$D$69</c:f>
              <c:strCache>
                <c:ptCount val="3"/>
                <c:pt idx="0">
                  <c:v>понизили отметки</c:v>
                </c:pt>
                <c:pt idx="1">
                  <c:v>подтвердили отметки</c:v>
                </c:pt>
                <c:pt idx="2">
                  <c:v>повысили отметки</c:v>
                </c:pt>
              </c:strCache>
            </c:strRef>
          </c:cat>
          <c:val>
            <c:numRef>
              <c:f>'4 РУС'!$A$71:$D$71</c:f>
              <c:numCache>
                <c:formatCode>0.00%</c:formatCode>
                <c:ptCount val="3"/>
                <c:pt idx="0">
                  <c:v>0.1792</c:v>
                </c:pt>
                <c:pt idx="1">
                  <c:v>0.67010000000000003</c:v>
                </c:pt>
                <c:pt idx="2">
                  <c:v>0.1507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100963840"/>
        <c:axId val="100965376"/>
      </c:barChart>
      <c:catAx>
        <c:axId val="1009638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200" b="0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00965376"/>
        <c:crosses val="autoZero"/>
        <c:auto val="1"/>
        <c:lblAlgn val="ctr"/>
        <c:lblOffset val="100"/>
        <c:noMultiLvlLbl val="0"/>
      </c:catAx>
      <c:valAx>
        <c:axId val="100965376"/>
        <c:scaling>
          <c:orientation val="minMax"/>
          <c:max val="1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cap="all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 dirty="0" smtClean="0"/>
                  <a:t>% УЧАСТНИКОВ</a:t>
                </a:r>
                <a:endParaRPr lang="ru-RU" dirty="0"/>
              </a:p>
            </c:rich>
          </c:tx>
          <c:layout>
            <c:manualLayout>
              <c:xMode val="edge"/>
              <c:yMode val="edge"/>
              <c:x val="3.0871673578425813E-2"/>
              <c:y val="0.38687382329781533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0.0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009638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rgbClr val="002060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rgbClr val="002060"/>
          </a:solidFill>
        </a:defRPr>
      </a:pPr>
      <a:endParaRPr lang="ru-RU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cap="none" spc="2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r>
              <a:rPr lang="ru-RU" sz="1800" b="1" dirty="0" smtClean="0"/>
              <a:t>Русский </a:t>
            </a:r>
            <a:r>
              <a:rPr lang="ru-RU" sz="1800" b="1" dirty="0"/>
              <a:t>язык, 5 </a:t>
            </a:r>
            <a:r>
              <a:rPr lang="ru-RU" sz="1800" b="1" dirty="0" smtClean="0"/>
              <a:t>классы</a:t>
            </a:r>
            <a:endParaRPr lang="ru-RU" sz="1800" b="1" dirty="0"/>
          </a:p>
        </c:rich>
      </c:tx>
      <c:layout>
        <c:manualLayout>
          <c:xMode val="edge"/>
          <c:yMode val="edge"/>
          <c:x val="0.24759417551595181"/>
          <c:y val="1.4730635255745674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23661529995443709"/>
          <c:y val="0.13085733650396403"/>
          <c:w val="0.68616381336494026"/>
          <c:h val="0.697481080702809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'5  РУС'!$A$70</c:f>
              <c:strCache>
                <c:ptCount val="1"/>
                <c:pt idx="0">
                  <c:v>2020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tint val="50000"/>
                    <a:satMod val="300000"/>
                  </a:schemeClr>
                </a:gs>
                <a:gs pos="35000">
                  <a:schemeClr val="accent1">
                    <a:tint val="37000"/>
                    <a:satMod val="300000"/>
                  </a:schemeClr>
                </a:gs>
                <a:gs pos="100000">
                  <a:schemeClr val="accent1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1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'5  РУС'!$A$69:$D$69</c:f>
              <c:strCache>
                <c:ptCount val="3"/>
                <c:pt idx="0">
                  <c:v>понизили отметки</c:v>
                </c:pt>
                <c:pt idx="1">
                  <c:v>подтвердили отметки</c:v>
                </c:pt>
                <c:pt idx="2">
                  <c:v>повысили отметки</c:v>
                </c:pt>
              </c:strCache>
            </c:strRef>
          </c:cat>
          <c:val>
            <c:numRef>
              <c:f>'5  РУС'!$A$70:$D$70</c:f>
              <c:numCache>
                <c:formatCode>0.00%</c:formatCode>
                <c:ptCount val="3"/>
                <c:pt idx="0">
                  <c:v>0.56330000000000002</c:v>
                </c:pt>
                <c:pt idx="1">
                  <c:v>0.40129999999999999</c:v>
                </c:pt>
                <c:pt idx="2">
                  <c:v>3.5400000000000001E-2</c:v>
                </c:pt>
              </c:numCache>
            </c:numRef>
          </c:val>
        </c:ser>
        <c:ser>
          <c:idx val="1"/>
          <c:order val="1"/>
          <c:tx>
            <c:strRef>
              <c:f>'5  РУС'!$A$71</c:f>
              <c:strCache>
                <c:ptCount val="1"/>
                <c:pt idx="0">
                  <c:v>2021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tint val="50000"/>
                    <a:satMod val="300000"/>
                  </a:schemeClr>
                </a:gs>
                <a:gs pos="35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2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'5  РУС'!$A$69:$D$69</c:f>
              <c:strCache>
                <c:ptCount val="3"/>
                <c:pt idx="0">
                  <c:v>понизили отметки</c:v>
                </c:pt>
                <c:pt idx="1">
                  <c:v>подтвердили отметки</c:v>
                </c:pt>
                <c:pt idx="2">
                  <c:v>повысили отметки</c:v>
                </c:pt>
              </c:strCache>
            </c:strRef>
          </c:cat>
          <c:val>
            <c:numRef>
              <c:f>'5  РУС'!$A$71:$D$71</c:f>
              <c:numCache>
                <c:formatCode>0.00%</c:formatCode>
                <c:ptCount val="3"/>
                <c:pt idx="0">
                  <c:v>0.39050000000000001</c:v>
                </c:pt>
                <c:pt idx="1">
                  <c:v>0.53969999999999996</c:v>
                </c:pt>
                <c:pt idx="2">
                  <c:v>6.9800000000000001E-2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101128064"/>
        <c:axId val="101129600"/>
      </c:barChart>
      <c:catAx>
        <c:axId val="1011280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01129600"/>
        <c:crosses val="autoZero"/>
        <c:auto val="1"/>
        <c:lblAlgn val="ctr"/>
        <c:lblOffset val="100"/>
        <c:noMultiLvlLbl val="0"/>
      </c:catAx>
      <c:valAx>
        <c:axId val="101129600"/>
        <c:scaling>
          <c:orientation val="minMax"/>
          <c:max val="1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011280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rgbClr val="002060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 algn="just">
        <a:defRPr sz="1200">
          <a:solidFill>
            <a:srgbClr val="002060"/>
          </a:solidFill>
        </a:defRPr>
      </a:pPr>
      <a:endParaRPr lang="ru-RU"/>
    </a:p>
  </c:txPr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cap="none" spc="2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r>
              <a:rPr lang="ru-RU" sz="1800" b="1"/>
              <a:t>Математика, 4 классы</a:t>
            </a:r>
          </a:p>
        </c:rich>
      </c:tx>
      <c:layout>
        <c:manualLayout>
          <c:xMode val="edge"/>
          <c:yMode val="edge"/>
          <c:x val="0.28446845942535981"/>
          <c:y val="1.4204545454545454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24735455716149299"/>
          <c:y val="0.11576723186590313"/>
          <c:w val="0.71866884938277975"/>
          <c:h val="0.7210359624791220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'4 МАТ'!$A$70</c:f>
              <c:strCache>
                <c:ptCount val="1"/>
                <c:pt idx="0">
                  <c:v>2020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tint val="50000"/>
                    <a:satMod val="300000"/>
                  </a:schemeClr>
                </a:gs>
                <a:gs pos="35000">
                  <a:schemeClr val="accent1">
                    <a:tint val="37000"/>
                    <a:satMod val="300000"/>
                  </a:schemeClr>
                </a:gs>
                <a:gs pos="100000">
                  <a:schemeClr val="accent1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1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'4 МАТ'!$A$69:$D$69</c:f>
              <c:strCache>
                <c:ptCount val="3"/>
                <c:pt idx="0">
                  <c:v>понизили отметки</c:v>
                </c:pt>
                <c:pt idx="1">
                  <c:v>подтвердили отметки</c:v>
                </c:pt>
                <c:pt idx="2">
                  <c:v>повысили отметки</c:v>
                </c:pt>
              </c:strCache>
            </c:strRef>
          </c:cat>
          <c:val>
            <c:numRef>
              <c:f>'4 МАТ'!$A$70:$D$70</c:f>
              <c:numCache>
                <c:formatCode>0.00%</c:formatCode>
                <c:ptCount val="3"/>
                <c:pt idx="0">
                  <c:v>0.30609999999999998</c:v>
                </c:pt>
                <c:pt idx="1">
                  <c:v>0.54459999999999997</c:v>
                </c:pt>
                <c:pt idx="2">
                  <c:v>0.14940000000000001</c:v>
                </c:pt>
              </c:numCache>
            </c:numRef>
          </c:val>
        </c:ser>
        <c:ser>
          <c:idx val="1"/>
          <c:order val="1"/>
          <c:tx>
            <c:strRef>
              <c:f>'4 МАТ'!$A$71</c:f>
              <c:strCache>
                <c:ptCount val="1"/>
                <c:pt idx="0">
                  <c:v>2021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tint val="50000"/>
                    <a:satMod val="300000"/>
                  </a:schemeClr>
                </a:gs>
                <a:gs pos="35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2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'4 МАТ'!$A$69:$D$69</c:f>
              <c:strCache>
                <c:ptCount val="3"/>
                <c:pt idx="0">
                  <c:v>понизили отметки</c:v>
                </c:pt>
                <c:pt idx="1">
                  <c:v>подтвердили отметки</c:v>
                </c:pt>
                <c:pt idx="2">
                  <c:v>повысили отметки</c:v>
                </c:pt>
              </c:strCache>
            </c:strRef>
          </c:cat>
          <c:val>
            <c:numRef>
              <c:f>'4 МАТ'!$A$71:$D$71</c:f>
              <c:numCache>
                <c:formatCode>0.00%</c:formatCode>
                <c:ptCount val="3"/>
                <c:pt idx="0">
                  <c:v>0.13100000000000001</c:v>
                </c:pt>
                <c:pt idx="1">
                  <c:v>0.60340000000000005</c:v>
                </c:pt>
                <c:pt idx="2">
                  <c:v>0.2656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110778624"/>
        <c:axId val="110796800"/>
      </c:barChart>
      <c:catAx>
        <c:axId val="1107786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200" b="0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10796800"/>
        <c:crosses val="autoZero"/>
        <c:auto val="1"/>
        <c:lblAlgn val="ctr"/>
        <c:lblOffset val="100"/>
        <c:noMultiLvlLbl val="0"/>
      </c:catAx>
      <c:valAx>
        <c:axId val="110796800"/>
        <c:scaling>
          <c:orientation val="minMax"/>
          <c:max val="1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cap="all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 dirty="0" smtClean="0"/>
                  <a:t>% УЧАСТНИКОВ</a:t>
                </a:r>
                <a:endParaRPr lang="ru-RU" dirty="0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0.0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107786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rgbClr val="002060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rgbClr val="002060"/>
          </a:solidFill>
        </a:defRPr>
      </a:pPr>
      <a:endParaRPr lang="ru-RU"/>
    </a:p>
  </c:txPr>
  <c:externalData r:id="rId1">
    <c:autoUpdate val="0"/>
  </c:externalData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cap="none" spc="2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r>
              <a:rPr lang="ru-RU" sz="1800" b="1" dirty="0" smtClean="0"/>
              <a:t>Математика</a:t>
            </a:r>
            <a:r>
              <a:rPr lang="ru-RU" sz="1800" b="1" dirty="0"/>
              <a:t>, 5 </a:t>
            </a:r>
            <a:r>
              <a:rPr lang="ru-RU" sz="1800" b="1" dirty="0" smtClean="0"/>
              <a:t>классы</a:t>
            </a:r>
            <a:endParaRPr lang="ru-RU" sz="1800" b="1" dirty="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18659589070617918"/>
          <c:y val="9.3039959138630404E-2"/>
          <c:w val="0.7712966125016163"/>
          <c:h val="0.7319594816272966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'5 МАТ'!$A$70</c:f>
              <c:strCache>
                <c:ptCount val="1"/>
                <c:pt idx="0">
                  <c:v>2020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tint val="50000"/>
                    <a:satMod val="300000"/>
                  </a:schemeClr>
                </a:gs>
                <a:gs pos="35000">
                  <a:schemeClr val="accent1">
                    <a:tint val="37000"/>
                    <a:satMod val="300000"/>
                  </a:schemeClr>
                </a:gs>
                <a:gs pos="100000">
                  <a:schemeClr val="accent1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1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'5 МАТ'!$A$69:$D$69</c:f>
              <c:strCache>
                <c:ptCount val="3"/>
                <c:pt idx="0">
                  <c:v>понизили отметки</c:v>
                </c:pt>
                <c:pt idx="1">
                  <c:v>подтвердили отметки</c:v>
                </c:pt>
                <c:pt idx="2">
                  <c:v>повысили отметки</c:v>
                </c:pt>
              </c:strCache>
            </c:strRef>
          </c:cat>
          <c:val>
            <c:numRef>
              <c:f>'5 МАТ'!$A$70:$D$70</c:f>
              <c:numCache>
                <c:formatCode>0.00%</c:formatCode>
                <c:ptCount val="3"/>
                <c:pt idx="0">
                  <c:v>0.52380000000000004</c:v>
                </c:pt>
                <c:pt idx="1">
                  <c:v>0.41849999999999998</c:v>
                </c:pt>
                <c:pt idx="2">
                  <c:v>5.7700000000000001E-2</c:v>
                </c:pt>
              </c:numCache>
            </c:numRef>
          </c:val>
        </c:ser>
        <c:ser>
          <c:idx val="1"/>
          <c:order val="1"/>
          <c:tx>
            <c:strRef>
              <c:f>'5 МАТ'!$A$71</c:f>
              <c:strCache>
                <c:ptCount val="1"/>
                <c:pt idx="0">
                  <c:v>2021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tint val="50000"/>
                    <a:satMod val="300000"/>
                  </a:schemeClr>
                </a:gs>
                <a:gs pos="35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2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'5 МАТ'!$A$69:$D$69</c:f>
              <c:strCache>
                <c:ptCount val="3"/>
                <c:pt idx="0">
                  <c:v>понизили отметки</c:v>
                </c:pt>
                <c:pt idx="1">
                  <c:v>подтвердили отметки</c:v>
                </c:pt>
                <c:pt idx="2">
                  <c:v>повысили отметки</c:v>
                </c:pt>
              </c:strCache>
            </c:strRef>
          </c:cat>
          <c:val>
            <c:numRef>
              <c:f>'5 МАТ'!$A$71:$D$71</c:f>
              <c:numCache>
                <c:formatCode>0.00%</c:formatCode>
                <c:ptCount val="3"/>
                <c:pt idx="0">
                  <c:v>0.35780000000000001</c:v>
                </c:pt>
                <c:pt idx="1">
                  <c:v>0.54879999999999995</c:v>
                </c:pt>
                <c:pt idx="2">
                  <c:v>9.3399999999999997E-2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110816256"/>
        <c:axId val="110822144"/>
      </c:barChart>
      <c:catAx>
        <c:axId val="1108162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10822144"/>
        <c:crosses val="autoZero"/>
        <c:auto val="1"/>
        <c:lblAlgn val="ctr"/>
        <c:lblOffset val="100"/>
        <c:noMultiLvlLbl val="0"/>
      </c:catAx>
      <c:valAx>
        <c:axId val="110822144"/>
        <c:scaling>
          <c:orientation val="minMax"/>
          <c:max val="1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108162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rgbClr val="002060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rgbClr val="002060"/>
          </a:solidFill>
        </a:defRPr>
      </a:pPr>
      <a:endParaRPr lang="ru-RU"/>
    </a:p>
  </c:txPr>
  <c:externalData r:id="rId1">
    <c:autoUpdate val="0"/>
  </c:externalData>
  <c:userShapes r:id="rId2"/>
</c:chartSpac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3.xml><?xml version="1.0" encoding="utf-8"?>
<cs:chartStyle xmlns:cs="http://schemas.microsoft.com/office/drawing/2012/chartStyle" xmlns:a="http://schemas.openxmlformats.org/drawingml/2006/main" id="289">
  <cs:axisTitle>
    <cs:lnRef idx="0"/>
    <cs:fillRef idx="0"/>
    <cs:effectRef idx="0"/>
    <cs:fontRef idx="minor">
      <a:schemeClr val="tx1">
        <a:lumMod val="50000"/>
        <a:lumOff val="50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400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89">
  <cs:axisTitle>
    <cs:lnRef idx="0"/>
    <cs:fillRef idx="0"/>
    <cs:effectRef idx="0"/>
    <cs:fontRef idx="minor">
      <a:schemeClr val="tx1">
        <a:lumMod val="50000"/>
        <a:lumOff val="50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400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CE7673B-708A-4F23-A9D0-5482FF24FF38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F231D79-A526-48BC-B555-0D2C0B0C1A94}">
      <dgm:prSet phldrT="[Текст]" custT="1"/>
      <dgm:spPr>
        <a:gradFill rotWithShape="0">
          <a:gsLst>
            <a:gs pos="0">
              <a:schemeClr val="accent1">
                <a:lumMod val="60000"/>
                <a:lumOff val="40000"/>
              </a:schemeClr>
            </a:gs>
            <a:gs pos="100000">
              <a:schemeClr val="bg1"/>
            </a:gs>
          </a:gsLst>
          <a:lin ang="16200000" scaled="1"/>
        </a:gradFill>
        <a:ln>
          <a:solidFill>
            <a:schemeClr val="accent1">
              <a:lumMod val="60000"/>
              <a:lumOff val="40000"/>
            </a:schemeClr>
          </a:solidFill>
        </a:ln>
      </dgm:spPr>
      <dgm:t>
        <a:bodyPr/>
        <a:lstStyle/>
        <a:p>
          <a:r>
            <a:rPr lang="ru-RU" sz="2400" dirty="0" smtClean="0">
              <a:solidFill>
                <a:srgbClr val="002060"/>
              </a:solidFill>
            </a:rPr>
            <a:t>Методика выявления «необъективных» ОО</a:t>
          </a:r>
          <a:endParaRPr lang="ru-RU" sz="2400" dirty="0">
            <a:solidFill>
              <a:srgbClr val="002060"/>
            </a:solidFill>
          </a:endParaRPr>
        </a:p>
      </dgm:t>
    </dgm:pt>
    <dgm:pt modelId="{8979E464-DC09-47C7-9DA7-E65A63EF1E8E}" type="parTrans" cxnId="{C1901C85-E029-4A45-8580-3061485DF356}">
      <dgm:prSet/>
      <dgm:spPr/>
      <dgm:t>
        <a:bodyPr/>
        <a:lstStyle/>
        <a:p>
          <a:endParaRPr lang="ru-RU" sz="2400">
            <a:solidFill>
              <a:srgbClr val="002060"/>
            </a:solidFill>
          </a:endParaRPr>
        </a:p>
      </dgm:t>
    </dgm:pt>
    <dgm:pt modelId="{709A2AB1-CED1-4A62-9B00-2BCA1A1EC3FD}" type="sibTrans" cxnId="{C1901C85-E029-4A45-8580-3061485DF356}">
      <dgm:prSet/>
      <dgm:spPr/>
      <dgm:t>
        <a:bodyPr/>
        <a:lstStyle/>
        <a:p>
          <a:endParaRPr lang="ru-RU" sz="2400">
            <a:solidFill>
              <a:srgbClr val="002060"/>
            </a:solidFill>
          </a:endParaRPr>
        </a:p>
      </dgm:t>
    </dgm:pt>
    <dgm:pt modelId="{E9B22706-7E8E-4A0A-96AA-291B0EBE6492}">
      <dgm:prSet phldrT="[Текст]" custT="1"/>
      <dgm:spPr>
        <a:gradFill rotWithShape="0">
          <a:gsLst>
            <a:gs pos="0">
              <a:schemeClr val="accent1">
                <a:lumMod val="60000"/>
                <a:lumOff val="40000"/>
              </a:schemeClr>
            </a:gs>
            <a:gs pos="100000">
              <a:schemeClr val="bg1"/>
            </a:gs>
          </a:gsLst>
          <a:lin ang="16200000" scaled="1"/>
        </a:gradFill>
        <a:ln>
          <a:solidFill>
            <a:schemeClr val="accent1">
              <a:lumMod val="60000"/>
              <a:lumOff val="40000"/>
            </a:schemeClr>
          </a:solidFill>
        </a:ln>
      </dgm:spPr>
      <dgm:t>
        <a:bodyPr/>
        <a:lstStyle/>
        <a:p>
          <a:pPr marL="180000" algn="l"/>
          <a:r>
            <a:rPr lang="ru-RU" sz="2400" dirty="0" smtClean="0">
              <a:solidFill>
                <a:srgbClr val="002060"/>
              </a:solidFill>
            </a:rPr>
            <a:t>Соотнесение результатов ВПР с </a:t>
          </a:r>
          <a:r>
            <a:rPr lang="ru-RU" sz="2400" b="1" dirty="0" smtClean="0">
              <a:solidFill>
                <a:srgbClr val="002060"/>
              </a:solidFill>
            </a:rPr>
            <a:t>текущей успеваемостью </a:t>
          </a:r>
          <a:r>
            <a:rPr lang="ru-RU" sz="2400" dirty="0" smtClean="0">
              <a:solidFill>
                <a:srgbClr val="002060"/>
              </a:solidFill>
            </a:rPr>
            <a:t>обучающихся</a:t>
          </a:r>
          <a:endParaRPr lang="ru-RU" sz="2400" dirty="0">
            <a:solidFill>
              <a:srgbClr val="002060"/>
            </a:solidFill>
          </a:endParaRPr>
        </a:p>
      </dgm:t>
    </dgm:pt>
    <dgm:pt modelId="{31D4A10A-E05B-491C-B19A-BB65FFAC2C94}" type="parTrans" cxnId="{13ABDE7E-E46A-41EA-A664-E5B64391A84E}">
      <dgm:prSet custT="1"/>
      <dgm:spPr>
        <a:ln>
          <a:solidFill>
            <a:schemeClr val="accent1">
              <a:lumMod val="60000"/>
              <a:lumOff val="40000"/>
            </a:schemeClr>
          </a:solidFill>
        </a:ln>
      </dgm:spPr>
      <dgm:t>
        <a:bodyPr/>
        <a:lstStyle/>
        <a:p>
          <a:endParaRPr lang="ru-RU" sz="2400">
            <a:solidFill>
              <a:srgbClr val="002060"/>
            </a:solidFill>
          </a:endParaRPr>
        </a:p>
      </dgm:t>
    </dgm:pt>
    <dgm:pt modelId="{09C9F92B-08FE-434E-828B-F1C0E8338E0E}" type="sibTrans" cxnId="{13ABDE7E-E46A-41EA-A664-E5B64391A84E}">
      <dgm:prSet/>
      <dgm:spPr/>
      <dgm:t>
        <a:bodyPr/>
        <a:lstStyle/>
        <a:p>
          <a:endParaRPr lang="ru-RU" sz="2400">
            <a:solidFill>
              <a:srgbClr val="002060"/>
            </a:solidFill>
          </a:endParaRPr>
        </a:p>
      </dgm:t>
    </dgm:pt>
    <dgm:pt modelId="{0A851E25-5797-42BE-808D-80566DE485FD}">
      <dgm:prSet phldrT="[Текст]" custT="1"/>
      <dgm:spPr>
        <a:gradFill rotWithShape="0">
          <a:gsLst>
            <a:gs pos="0">
              <a:schemeClr val="accent1">
                <a:lumMod val="60000"/>
                <a:lumOff val="40000"/>
              </a:schemeClr>
            </a:gs>
            <a:gs pos="100000">
              <a:schemeClr val="bg1"/>
            </a:gs>
          </a:gsLst>
          <a:lin ang="16200000" scaled="1"/>
        </a:gradFill>
        <a:ln>
          <a:solidFill>
            <a:schemeClr val="accent1">
              <a:lumMod val="60000"/>
              <a:lumOff val="40000"/>
            </a:schemeClr>
          </a:solidFill>
        </a:ln>
      </dgm:spPr>
      <dgm:t>
        <a:bodyPr/>
        <a:lstStyle/>
        <a:p>
          <a:pPr marL="180000" indent="0" algn="l">
            <a:lnSpc>
              <a:spcPct val="100000"/>
            </a:lnSpc>
          </a:pPr>
          <a:r>
            <a:rPr lang="ru-RU" sz="2400" dirty="0" smtClean="0">
              <a:solidFill>
                <a:srgbClr val="002060"/>
              </a:solidFill>
            </a:rPr>
            <a:t>Мониторинг результатов </a:t>
          </a:r>
          <a:r>
            <a:rPr lang="ru-RU" sz="2400" b="1" dirty="0" smtClean="0">
              <a:solidFill>
                <a:srgbClr val="002060"/>
              </a:solidFill>
            </a:rPr>
            <a:t>по годам </a:t>
          </a:r>
          <a:r>
            <a:rPr lang="ru-RU" sz="2400" dirty="0" smtClean="0">
              <a:solidFill>
                <a:srgbClr val="002060"/>
              </a:solidFill>
            </a:rPr>
            <a:t>(результаты одних и тех же детей отличаются от года к году)</a:t>
          </a:r>
          <a:endParaRPr lang="ru-RU" sz="2400" dirty="0">
            <a:solidFill>
              <a:srgbClr val="002060"/>
            </a:solidFill>
          </a:endParaRPr>
        </a:p>
      </dgm:t>
    </dgm:pt>
    <dgm:pt modelId="{5A63BE29-0458-47A5-B372-925ECB40F015}" type="parTrans" cxnId="{EF50DA93-72CD-41B0-8761-C778F1501C71}">
      <dgm:prSet custT="1"/>
      <dgm:spPr/>
      <dgm:t>
        <a:bodyPr/>
        <a:lstStyle/>
        <a:p>
          <a:endParaRPr lang="ru-RU" sz="2400">
            <a:solidFill>
              <a:srgbClr val="002060"/>
            </a:solidFill>
          </a:endParaRPr>
        </a:p>
      </dgm:t>
    </dgm:pt>
    <dgm:pt modelId="{1C11D6C3-9CD1-4D70-B110-F60B8865350B}" type="sibTrans" cxnId="{EF50DA93-72CD-41B0-8761-C778F1501C71}">
      <dgm:prSet/>
      <dgm:spPr/>
      <dgm:t>
        <a:bodyPr/>
        <a:lstStyle/>
        <a:p>
          <a:endParaRPr lang="ru-RU" sz="2400">
            <a:solidFill>
              <a:srgbClr val="002060"/>
            </a:solidFill>
          </a:endParaRPr>
        </a:p>
      </dgm:t>
    </dgm:pt>
    <dgm:pt modelId="{2C2418CC-688B-4661-B9AA-9FF156399E30}">
      <dgm:prSet phldrT="[Текст]" custT="1"/>
      <dgm:spPr>
        <a:gradFill rotWithShape="0">
          <a:gsLst>
            <a:gs pos="0">
              <a:schemeClr val="accent1">
                <a:lumMod val="60000"/>
                <a:lumOff val="40000"/>
              </a:schemeClr>
            </a:gs>
            <a:gs pos="100000">
              <a:schemeClr val="bg1"/>
            </a:gs>
          </a:gsLst>
          <a:lin ang="16200000" scaled="1"/>
        </a:gradFill>
        <a:ln>
          <a:solidFill>
            <a:schemeClr val="accent1"/>
          </a:solidFill>
        </a:ln>
      </dgm:spPr>
      <dgm:t>
        <a:bodyPr/>
        <a:lstStyle/>
        <a:p>
          <a:pPr marL="180000" algn="l"/>
          <a:r>
            <a:rPr lang="ru-RU" sz="2400" dirty="0" smtClean="0">
              <a:solidFill>
                <a:srgbClr val="002060"/>
              </a:solidFill>
            </a:rPr>
            <a:t>Процент выполнения </a:t>
          </a:r>
          <a:r>
            <a:rPr lang="ru-RU" sz="2400" b="1" dirty="0" smtClean="0">
              <a:solidFill>
                <a:srgbClr val="002060"/>
              </a:solidFill>
            </a:rPr>
            <a:t>сложных заданий </a:t>
          </a:r>
          <a:r>
            <a:rPr lang="ru-RU" sz="2400" dirty="0" smtClean="0">
              <a:solidFill>
                <a:srgbClr val="002060"/>
              </a:solidFill>
            </a:rPr>
            <a:t>превышает процент выполнения </a:t>
          </a:r>
          <a:r>
            <a:rPr lang="ru-RU" sz="2400" b="1" dirty="0" smtClean="0">
              <a:solidFill>
                <a:srgbClr val="002060"/>
              </a:solidFill>
            </a:rPr>
            <a:t>простых заданий</a:t>
          </a:r>
          <a:endParaRPr lang="ru-RU" sz="2400" dirty="0">
            <a:solidFill>
              <a:srgbClr val="002060"/>
            </a:solidFill>
          </a:endParaRPr>
        </a:p>
      </dgm:t>
    </dgm:pt>
    <dgm:pt modelId="{F16881E7-0408-4B24-AFB9-F2C88732A6BD}" type="parTrans" cxnId="{E623FEE7-5B52-461C-9ACF-52AA97E0438B}">
      <dgm:prSet custT="1"/>
      <dgm:spPr>
        <a:ln>
          <a:solidFill>
            <a:schemeClr val="accent1">
              <a:lumMod val="60000"/>
              <a:lumOff val="40000"/>
            </a:schemeClr>
          </a:solidFill>
        </a:ln>
      </dgm:spPr>
      <dgm:t>
        <a:bodyPr/>
        <a:lstStyle/>
        <a:p>
          <a:endParaRPr lang="ru-RU" sz="2400">
            <a:solidFill>
              <a:srgbClr val="002060"/>
            </a:solidFill>
          </a:endParaRPr>
        </a:p>
      </dgm:t>
    </dgm:pt>
    <dgm:pt modelId="{5BC6A634-14FF-492B-A3B6-407EEFE3FBEE}" type="sibTrans" cxnId="{E623FEE7-5B52-461C-9ACF-52AA97E0438B}">
      <dgm:prSet/>
      <dgm:spPr/>
      <dgm:t>
        <a:bodyPr/>
        <a:lstStyle/>
        <a:p>
          <a:endParaRPr lang="ru-RU" sz="2400">
            <a:solidFill>
              <a:srgbClr val="002060"/>
            </a:solidFill>
          </a:endParaRPr>
        </a:p>
      </dgm:t>
    </dgm:pt>
    <dgm:pt modelId="{95B2639C-2EF5-4A11-BC26-CABAD0AFC563}">
      <dgm:prSet phldrT="[Текст]" custT="1"/>
      <dgm:spPr>
        <a:gradFill rotWithShape="0">
          <a:gsLst>
            <a:gs pos="0">
              <a:schemeClr val="accent1">
                <a:lumMod val="60000"/>
                <a:lumOff val="40000"/>
              </a:schemeClr>
            </a:gs>
            <a:gs pos="100000">
              <a:schemeClr val="bg1"/>
            </a:gs>
          </a:gsLst>
          <a:lin ang="16200000" scaled="1"/>
        </a:gradFill>
        <a:ln>
          <a:solidFill>
            <a:schemeClr val="accent1">
              <a:lumMod val="60000"/>
              <a:lumOff val="40000"/>
            </a:schemeClr>
          </a:solidFill>
        </a:ln>
      </dgm:spPr>
      <dgm:t>
        <a:bodyPr/>
        <a:lstStyle/>
        <a:p>
          <a:pPr marL="180000" algn="l"/>
          <a:r>
            <a:rPr lang="ru-RU" sz="2400" dirty="0" smtClean="0">
              <a:solidFill>
                <a:srgbClr val="002060"/>
              </a:solidFill>
            </a:rPr>
            <a:t>Комплексный анализ данных </a:t>
          </a:r>
          <a:r>
            <a:rPr lang="ru-RU" sz="2400" b="1" dirty="0" smtClean="0">
              <a:solidFill>
                <a:srgbClr val="002060"/>
              </a:solidFill>
            </a:rPr>
            <a:t>ВПР, ОГЭ, ЕГЭ</a:t>
          </a:r>
          <a:endParaRPr lang="ru-RU" sz="2400" dirty="0">
            <a:solidFill>
              <a:srgbClr val="002060"/>
            </a:solidFill>
          </a:endParaRPr>
        </a:p>
      </dgm:t>
    </dgm:pt>
    <dgm:pt modelId="{422A9623-F4D6-43F1-A6B6-02842FC6EF42}" type="parTrans" cxnId="{71DDB9FD-BA4A-4247-86CD-76984686EA57}">
      <dgm:prSet custT="1"/>
      <dgm:spPr>
        <a:ln>
          <a:solidFill>
            <a:schemeClr val="accent1">
              <a:lumMod val="60000"/>
              <a:lumOff val="40000"/>
            </a:schemeClr>
          </a:solidFill>
        </a:ln>
      </dgm:spPr>
      <dgm:t>
        <a:bodyPr/>
        <a:lstStyle/>
        <a:p>
          <a:endParaRPr lang="ru-RU" sz="2400">
            <a:solidFill>
              <a:srgbClr val="002060"/>
            </a:solidFill>
          </a:endParaRPr>
        </a:p>
      </dgm:t>
    </dgm:pt>
    <dgm:pt modelId="{B5191EC4-768C-4089-87E5-33CA0A113580}" type="sibTrans" cxnId="{71DDB9FD-BA4A-4247-86CD-76984686EA57}">
      <dgm:prSet/>
      <dgm:spPr/>
      <dgm:t>
        <a:bodyPr/>
        <a:lstStyle/>
        <a:p>
          <a:endParaRPr lang="ru-RU" sz="2400">
            <a:solidFill>
              <a:srgbClr val="002060"/>
            </a:solidFill>
          </a:endParaRPr>
        </a:p>
      </dgm:t>
    </dgm:pt>
    <dgm:pt modelId="{0C5D1300-EF52-4D76-8A83-1319AD464E76}">
      <dgm:prSet phldrT="[Текст]" custT="1"/>
      <dgm:spPr>
        <a:gradFill rotWithShape="0">
          <a:gsLst>
            <a:gs pos="0">
              <a:schemeClr val="accent1">
                <a:lumMod val="60000"/>
                <a:lumOff val="40000"/>
              </a:schemeClr>
            </a:gs>
            <a:gs pos="100000">
              <a:schemeClr val="bg1"/>
            </a:gs>
          </a:gsLst>
          <a:lin ang="16200000" scaled="1"/>
        </a:gradFill>
        <a:ln>
          <a:solidFill>
            <a:schemeClr val="accent1">
              <a:lumMod val="60000"/>
              <a:lumOff val="40000"/>
            </a:schemeClr>
          </a:solidFill>
        </a:ln>
      </dgm:spPr>
      <dgm:t>
        <a:bodyPr/>
        <a:lstStyle/>
        <a:p>
          <a:pPr marL="180000" algn="l"/>
          <a:r>
            <a:rPr lang="ru-RU" sz="2400" dirty="0" smtClean="0">
              <a:solidFill>
                <a:srgbClr val="002060"/>
              </a:solidFill>
            </a:rPr>
            <a:t>Сопоставление с результатами </a:t>
          </a:r>
          <a:r>
            <a:rPr lang="ru-RU" sz="2400" b="1" dirty="0" smtClean="0">
              <a:solidFill>
                <a:srgbClr val="002060"/>
              </a:solidFill>
            </a:rPr>
            <a:t>контрольной выборки </a:t>
          </a:r>
          <a:r>
            <a:rPr lang="ru-RU" sz="2400" dirty="0" smtClean="0">
              <a:solidFill>
                <a:srgbClr val="002060"/>
              </a:solidFill>
            </a:rPr>
            <a:t>(на уровне РФ, края)</a:t>
          </a:r>
          <a:endParaRPr lang="ru-RU" sz="2400" dirty="0">
            <a:solidFill>
              <a:srgbClr val="002060"/>
            </a:solidFill>
          </a:endParaRPr>
        </a:p>
      </dgm:t>
    </dgm:pt>
    <dgm:pt modelId="{2867DAF0-62F9-4D2B-B1D0-1C0DF9E631DE}" type="parTrans" cxnId="{B9AC09DF-9940-40CF-AC3D-9A3C0FB401E8}">
      <dgm:prSet custT="1"/>
      <dgm:spPr/>
      <dgm:t>
        <a:bodyPr/>
        <a:lstStyle/>
        <a:p>
          <a:endParaRPr lang="ru-RU" sz="2400">
            <a:solidFill>
              <a:srgbClr val="002060"/>
            </a:solidFill>
          </a:endParaRPr>
        </a:p>
      </dgm:t>
    </dgm:pt>
    <dgm:pt modelId="{7DBB1752-76B2-4190-9E3D-BE35DA25FC5E}" type="sibTrans" cxnId="{B9AC09DF-9940-40CF-AC3D-9A3C0FB401E8}">
      <dgm:prSet/>
      <dgm:spPr/>
      <dgm:t>
        <a:bodyPr/>
        <a:lstStyle/>
        <a:p>
          <a:endParaRPr lang="ru-RU" sz="2400">
            <a:solidFill>
              <a:srgbClr val="002060"/>
            </a:solidFill>
          </a:endParaRPr>
        </a:p>
      </dgm:t>
    </dgm:pt>
    <dgm:pt modelId="{9195380E-0F3A-4833-9D98-92C9FDF58C40}" type="pres">
      <dgm:prSet presAssocID="{BCE7673B-708A-4F23-A9D0-5482FF24FF38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C48F558-57EA-47F2-BBCD-4B18F2D949A2}" type="pres">
      <dgm:prSet presAssocID="{AF231D79-A526-48BC-B555-0D2C0B0C1A94}" presName="root1" presStyleCnt="0"/>
      <dgm:spPr/>
    </dgm:pt>
    <dgm:pt modelId="{BF3B8C9B-9F50-44BC-A405-7D96B2646639}" type="pres">
      <dgm:prSet presAssocID="{AF231D79-A526-48BC-B555-0D2C0B0C1A94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EE975A4-09AC-40BD-BD0D-62BE3158811C}" type="pres">
      <dgm:prSet presAssocID="{AF231D79-A526-48BC-B555-0D2C0B0C1A94}" presName="level2hierChild" presStyleCnt="0"/>
      <dgm:spPr/>
    </dgm:pt>
    <dgm:pt modelId="{A20148CF-F3D8-493F-891F-54392292AE01}" type="pres">
      <dgm:prSet presAssocID="{31D4A10A-E05B-491C-B19A-BB65FFAC2C94}" presName="conn2-1" presStyleLbl="parChTrans1D2" presStyleIdx="0" presStyleCnt="5"/>
      <dgm:spPr/>
      <dgm:t>
        <a:bodyPr/>
        <a:lstStyle/>
        <a:p>
          <a:endParaRPr lang="ru-RU"/>
        </a:p>
      </dgm:t>
    </dgm:pt>
    <dgm:pt modelId="{A3E005E8-95A1-4E37-970D-FCE96EB741BA}" type="pres">
      <dgm:prSet presAssocID="{31D4A10A-E05B-491C-B19A-BB65FFAC2C94}" presName="connTx" presStyleLbl="parChTrans1D2" presStyleIdx="0" presStyleCnt="5"/>
      <dgm:spPr/>
      <dgm:t>
        <a:bodyPr/>
        <a:lstStyle/>
        <a:p>
          <a:endParaRPr lang="ru-RU"/>
        </a:p>
      </dgm:t>
    </dgm:pt>
    <dgm:pt modelId="{074B802F-8D13-4E39-801F-38B546B3F1E3}" type="pres">
      <dgm:prSet presAssocID="{E9B22706-7E8E-4A0A-96AA-291B0EBE6492}" presName="root2" presStyleCnt="0"/>
      <dgm:spPr/>
    </dgm:pt>
    <dgm:pt modelId="{629CA5D5-1DD0-4EE8-8D8E-482B5113FDBB}" type="pres">
      <dgm:prSet presAssocID="{E9B22706-7E8E-4A0A-96AA-291B0EBE6492}" presName="LevelTwoTextNode" presStyleLbl="node2" presStyleIdx="0" presStyleCnt="5" custScaleX="32839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56A87A4-3FF0-4B0A-B5E5-E74B95009D51}" type="pres">
      <dgm:prSet presAssocID="{E9B22706-7E8E-4A0A-96AA-291B0EBE6492}" presName="level3hierChild" presStyleCnt="0"/>
      <dgm:spPr/>
    </dgm:pt>
    <dgm:pt modelId="{FABDDBBC-68B3-4AD4-A5F5-BBC2D9AE996E}" type="pres">
      <dgm:prSet presAssocID="{5A63BE29-0458-47A5-B372-925ECB40F015}" presName="conn2-1" presStyleLbl="parChTrans1D2" presStyleIdx="1" presStyleCnt="5"/>
      <dgm:spPr/>
      <dgm:t>
        <a:bodyPr/>
        <a:lstStyle/>
        <a:p>
          <a:endParaRPr lang="ru-RU"/>
        </a:p>
      </dgm:t>
    </dgm:pt>
    <dgm:pt modelId="{036DE802-AF39-4C96-AC46-84F4259DBC30}" type="pres">
      <dgm:prSet presAssocID="{5A63BE29-0458-47A5-B372-925ECB40F015}" presName="connTx" presStyleLbl="parChTrans1D2" presStyleIdx="1" presStyleCnt="5"/>
      <dgm:spPr/>
      <dgm:t>
        <a:bodyPr/>
        <a:lstStyle/>
        <a:p>
          <a:endParaRPr lang="ru-RU"/>
        </a:p>
      </dgm:t>
    </dgm:pt>
    <dgm:pt modelId="{BF54585A-7464-4BE1-80DD-5EDAB1444296}" type="pres">
      <dgm:prSet presAssocID="{0A851E25-5797-42BE-808D-80566DE485FD}" presName="root2" presStyleCnt="0"/>
      <dgm:spPr/>
    </dgm:pt>
    <dgm:pt modelId="{740B2FDA-87AB-4F3B-9E26-614A9C068744}" type="pres">
      <dgm:prSet presAssocID="{0A851E25-5797-42BE-808D-80566DE485FD}" presName="LevelTwoTextNode" presStyleLbl="node2" presStyleIdx="1" presStyleCnt="5" custScaleX="328395" custScaleY="10449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A1BA6B5-E318-48C2-BDAB-99972CEE1FB3}" type="pres">
      <dgm:prSet presAssocID="{0A851E25-5797-42BE-808D-80566DE485FD}" presName="level3hierChild" presStyleCnt="0"/>
      <dgm:spPr/>
    </dgm:pt>
    <dgm:pt modelId="{09EE3696-4791-417D-951D-F6282A561EC9}" type="pres">
      <dgm:prSet presAssocID="{2867DAF0-62F9-4D2B-B1D0-1C0DF9E631DE}" presName="conn2-1" presStyleLbl="parChTrans1D2" presStyleIdx="2" presStyleCnt="5"/>
      <dgm:spPr/>
      <dgm:t>
        <a:bodyPr/>
        <a:lstStyle/>
        <a:p>
          <a:endParaRPr lang="ru-RU"/>
        </a:p>
      </dgm:t>
    </dgm:pt>
    <dgm:pt modelId="{859BBD28-9953-4DDE-9B84-6CB55C232CC6}" type="pres">
      <dgm:prSet presAssocID="{2867DAF0-62F9-4D2B-B1D0-1C0DF9E631DE}" presName="connTx" presStyleLbl="parChTrans1D2" presStyleIdx="2" presStyleCnt="5"/>
      <dgm:spPr/>
      <dgm:t>
        <a:bodyPr/>
        <a:lstStyle/>
        <a:p>
          <a:endParaRPr lang="ru-RU"/>
        </a:p>
      </dgm:t>
    </dgm:pt>
    <dgm:pt modelId="{8E6F3585-2B42-40AC-A4E7-B3FEC0B843BE}" type="pres">
      <dgm:prSet presAssocID="{0C5D1300-EF52-4D76-8A83-1319AD464E76}" presName="root2" presStyleCnt="0"/>
      <dgm:spPr/>
    </dgm:pt>
    <dgm:pt modelId="{774182CE-7434-4575-8A51-5400600A39C1}" type="pres">
      <dgm:prSet presAssocID="{0C5D1300-EF52-4D76-8A83-1319AD464E76}" presName="LevelTwoTextNode" presStyleLbl="node2" presStyleIdx="2" presStyleCnt="5" custScaleX="32839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A2B1251-D680-40AB-BE05-DA4546B80912}" type="pres">
      <dgm:prSet presAssocID="{0C5D1300-EF52-4D76-8A83-1319AD464E76}" presName="level3hierChild" presStyleCnt="0"/>
      <dgm:spPr/>
    </dgm:pt>
    <dgm:pt modelId="{777332D7-F6F4-4F8A-BDD2-FC8C1C3E02D5}" type="pres">
      <dgm:prSet presAssocID="{422A9623-F4D6-43F1-A6B6-02842FC6EF42}" presName="conn2-1" presStyleLbl="parChTrans1D2" presStyleIdx="3" presStyleCnt="5"/>
      <dgm:spPr/>
      <dgm:t>
        <a:bodyPr/>
        <a:lstStyle/>
        <a:p>
          <a:endParaRPr lang="ru-RU"/>
        </a:p>
      </dgm:t>
    </dgm:pt>
    <dgm:pt modelId="{37ACDA4F-FB21-4CFC-9D70-EFD6666EB4B5}" type="pres">
      <dgm:prSet presAssocID="{422A9623-F4D6-43F1-A6B6-02842FC6EF42}" presName="connTx" presStyleLbl="parChTrans1D2" presStyleIdx="3" presStyleCnt="5"/>
      <dgm:spPr/>
      <dgm:t>
        <a:bodyPr/>
        <a:lstStyle/>
        <a:p>
          <a:endParaRPr lang="ru-RU"/>
        </a:p>
      </dgm:t>
    </dgm:pt>
    <dgm:pt modelId="{EEF27B3A-CB72-454B-B3C8-CEDDDFF8FDA1}" type="pres">
      <dgm:prSet presAssocID="{95B2639C-2EF5-4A11-BC26-CABAD0AFC563}" presName="root2" presStyleCnt="0"/>
      <dgm:spPr/>
    </dgm:pt>
    <dgm:pt modelId="{3602D9C9-8C67-42A5-B546-C136766F66D3}" type="pres">
      <dgm:prSet presAssocID="{95B2639C-2EF5-4A11-BC26-CABAD0AFC563}" presName="LevelTwoTextNode" presStyleLbl="node2" presStyleIdx="3" presStyleCnt="5" custScaleX="32839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C9EDE39-96A7-4C2D-939F-0907C5DE990E}" type="pres">
      <dgm:prSet presAssocID="{95B2639C-2EF5-4A11-BC26-CABAD0AFC563}" presName="level3hierChild" presStyleCnt="0"/>
      <dgm:spPr/>
    </dgm:pt>
    <dgm:pt modelId="{EEF6F369-D1A9-42F9-9DEA-070E9CE3E221}" type="pres">
      <dgm:prSet presAssocID="{F16881E7-0408-4B24-AFB9-F2C88732A6BD}" presName="conn2-1" presStyleLbl="parChTrans1D2" presStyleIdx="4" presStyleCnt="5"/>
      <dgm:spPr/>
      <dgm:t>
        <a:bodyPr/>
        <a:lstStyle/>
        <a:p>
          <a:endParaRPr lang="ru-RU"/>
        </a:p>
      </dgm:t>
    </dgm:pt>
    <dgm:pt modelId="{9BB47236-8C43-495E-8998-78150D15B81D}" type="pres">
      <dgm:prSet presAssocID="{F16881E7-0408-4B24-AFB9-F2C88732A6BD}" presName="connTx" presStyleLbl="parChTrans1D2" presStyleIdx="4" presStyleCnt="5"/>
      <dgm:spPr/>
      <dgm:t>
        <a:bodyPr/>
        <a:lstStyle/>
        <a:p>
          <a:endParaRPr lang="ru-RU"/>
        </a:p>
      </dgm:t>
    </dgm:pt>
    <dgm:pt modelId="{1F86ECE5-CF44-4B05-9C5C-45B22F826B6B}" type="pres">
      <dgm:prSet presAssocID="{2C2418CC-688B-4661-B9AA-9FF156399E30}" presName="root2" presStyleCnt="0"/>
      <dgm:spPr/>
    </dgm:pt>
    <dgm:pt modelId="{CB3C2D7B-B0DB-4C23-93C6-88A48BF50ED1}" type="pres">
      <dgm:prSet presAssocID="{2C2418CC-688B-4661-B9AA-9FF156399E30}" presName="LevelTwoTextNode" presStyleLbl="node2" presStyleIdx="4" presStyleCnt="5" custScaleX="32839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33E3552-3ABB-4DC2-BE70-7A3E4615C3F0}" type="pres">
      <dgm:prSet presAssocID="{2C2418CC-688B-4661-B9AA-9FF156399E30}" presName="level3hierChild" presStyleCnt="0"/>
      <dgm:spPr/>
    </dgm:pt>
  </dgm:ptLst>
  <dgm:cxnLst>
    <dgm:cxn modelId="{47FEAB34-BA12-40AA-B8F4-DF630C2601D7}" type="presOf" srcId="{E9B22706-7E8E-4A0A-96AA-291B0EBE6492}" destId="{629CA5D5-1DD0-4EE8-8D8E-482B5113FDBB}" srcOrd="0" destOrd="0" presId="urn:microsoft.com/office/officeart/2008/layout/HorizontalMultiLevelHierarchy"/>
    <dgm:cxn modelId="{FCD99EEC-FA54-41CC-9098-CD40FA911EAB}" type="presOf" srcId="{5A63BE29-0458-47A5-B372-925ECB40F015}" destId="{FABDDBBC-68B3-4AD4-A5F5-BBC2D9AE996E}" srcOrd="0" destOrd="0" presId="urn:microsoft.com/office/officeart/2008/layout/HorizontalMultiLevelHierarchy"/>
    <dgm:cxn modelId="{6098B71C-B824-4132-950B-8F2CFB3EA441}" type="presOf" srcId="{422A9623-F4D6-43F1-A6B6-02842FC6EF42}" destId="{777332D7-F6F4-4F8A-BDD2-FC8C1C3E02D5}" srcOrd="0" destOrd="0" presId="urn:microsoft.com/office/officeart/2008/layout/HorizontalMultiLevelHierarchy"/>
    <dgm:cxn modelId="{5F8526CE-0BB8-498D-BBA3-AB15D4415C56}" type="presOf" srcId="{2867DAF0-62F9-4D2B-B1D0-1C0DF9E631DE}" destId="{859BBD28-9953-4DDE-9B84-6CB55C232CC6}" srcOrd="1" destOrd="0" presId="urn:microsoft.com/office/officeart/2008/layout/HorizontalMultiLevelHierarchy"/>
    <dgm:cxn modelId="{A7D6CD2A-D26D-407A-BBDE-9C3CCFBC4856}" type="presOf" srcId="{F16881E7-0408-4B24-AFB9-F2C88732A6BD}" destId="{EEF6F369-D1A9-42F9-9DEA-070E9CE3E221}" srcOrd="0" destOrd="0" presId="urn:microsoft.com/office/officeart/2008/layout/HorizontalMultiLevelHierarchy"/>
    <dgm:cxn modelId="{71DDB9FD-BA4A-4247-86CD-76984686EA57}" srcId="{AF231D79-A526-48BC-B555-0D2C0B0C1A94}" destId="{95B2639C-2EF5-4A11-BC26-CABAD0AFC563}" srcOrd="3" destOrd="0" parTransId="{422A9623-F4D6-43F1-A6B6-02842FC6EF42}" sibTransId="{B5191EC4-768C-4089-87E5-33CA0A113580}"/>
    <dgm:cxn modelId="{78455307-583C-4748-ACE7-2482EB44C2A6}" type="presOf" srcId="{AF231D79-A526-48BC-B555-0D2C0B0C1A94}" destId="{BF3B8C9B-9F50-44BC-A405-7D96B2646639}" srcOrd="0" destOrd="0" presId="urn:microsoft.com/office/officeart/2008/layout/HorizontalMultiLevelHierarchy"/>
    <dgm:cxn modelId="{79CA81CB-E77D-479B-AE5D-472538769D9B}" type="presOf" srcId="{0A851E25-5797-42BE-808D-80566DE485FD}" destId="{740B2FDA-87AB-4F3B-9E26-614A9C068744}" srcOrd="0" destOrd="0" presId="urn:microsoft.com/office/officeart/2008/layout/HorizontalMultiLevelHierarchy"/>
    <dgm:cxn modelId="{42A0A1E4-25B4-46A3-A80E-86ACFC5C9CAD}" type="presOf" srcId="{F16881E7-0408-4B24-AFB9-F2C88732A6BD}" destId="{9BB47236-8C43-495E-8998-78150D15B81D}" srcOrd="1" destOrd="0" presId="urn:microsoft.com/office/officeart/2008/layout/HorizontalMultiLevelHierarchy"/>
    <dgm:cxn modelId="{099305C8-1623-4FCA-AC3D-7EB705196176}" type="presOf" srcId="{BCE7673B-708A-4F23-A9D0-5482FF24FF38}" destId="{9195380E-0F3A-4833-9D98-92C9FDF58C40}" srcOrd="0" destOrd="0" presId="urn:microsoft.com/office/officeart/2008/layout/HorizontalMultiLevelHierarchy"/>
    <dgm:cxn modelId="{AD4BBD68-014D-43E7-8A89-E5EFCB997667}" type="presOf" srcId="{2867DAF0-62F9-4D2B-B1D0-1C0DF9E631DE}" destId="{09EE3696-4791-417D-951D-F6282A561EC9}" srcOrd="0" destOrd="0" presId="urn:microsoft.com/office/officeart/2008/layout/HorizontalMultiLevelHierarchy"/>
    <dgm:cxn modelId="{2EB93ACE-704B-41A1-AADD-68DDAD1FD95A}" type="presOf" srcId="{0C5D1300-EF52-4D76-8A83-1319AD464E76}" destId="{774182CE-7434-4575-8A51-5400600A39C1}" srcOrd="0" destOrd="0" presId="urn:microsoft.com/office/officeart/2008/layout/HorizontalMultiLevelHierarchy"/>
    <dgm:cxn modelId="{E623FEE7-5B52-461C-9ACF-52AA97E0438B}" srcId="{AF231D79-A526-48BC-B555-0D2C0B0C1A94}" destId="{2C2418CC-688B-4661-B9AA-9FF156399E30}" srcOrd="4" destOrd="0" parTransId="{F16881E7-0408-4B24-AFB9-F2C88732A6BD}" sibTransId="{5BC6A634-14FF-492B-A3B6-407EEFE3FBEE}"/>
    <dgm:cxn modelId="{7226BA05-C552-426D-B478-9682F8872EE3}" type="presOf" srcId="{31D4A10A-E05B-491C-B19A-BB65FFAC2C94}" destId="{A20148CF-F3D8-493F-891F-54392292AE01}" srcOrd="0" destOrd="0" presId="urn:microsoft.com/office/officeart/2008/layout/HorizontalMultiLevelHierarchy"/>
    <dgm:cxn modelId="{BEDC9E5B-DC76-46FA-8951-D913E65CE25C}" type="presOf" srcId="{422A9623-F4D6-43F1-A6B6-02842FC6EF42}" destId="{37ACDA4F-FB21-4CFC-9D70-EFD6666EB4B5}" srcOrd="1" destOrd="0" presId="urn:microsoft.com/office/officeart/2008/layout/HorizontalMultiLevelHierarchy"/>
    <dgm:cxn modelId="{C1901C85-E029-4A45-8580-3061485DF356}" srcId="{BCE7673B-708A-4F23-A9D0-5482FF24FF38}" destId="{AF231D79-A526-48BC-B555-0D2C0B0C1A94}" srcOrd="0" destOrd="0" parTransId="{8979E464-DC09-47C7-9DA7-E65A63EF1E8E}" sibTransId="{709A2AB1-CED1-4A62-9B00-2BCA1A1EC3FD}"/>
    <dgm:cxn modelId="{854C80A2-0135-4E31-BA24-BBCA8CDCFD32}" type="presOf" srcId="{5A63BE29-0458-47A5-B372-925ECB40F015}" destId="{036DE802-AF39-4C96-AC46-84F4259DBC30}" srcOrd="1" destOrd="0" presId="urn:microsoft.com/office/officeart/2008/layout/HorizontalMultiLevelHierarchy"/>
    <dgm:cxn modelId="{EF50DA93-72CD-41B0-8761-C778F1501C71}" srcId="{AF231D79-A526-48BC-B555-0D2C0B0C1A94}" destId="{0A851E25-5797-42BE-808D-80566DE485FD}" srcOrd="1" destOrd="0" parTransId="{5A63BE29-0458-47A5-B372-925ECB40F015}" sibTransId="{1C11D6C3-9CD1-4D70-B110-F60B8865350B}"/>
    <dgm:cxn modelId="{679D6FC4-7B4A-488E-9B3D-CFE12662DC09}" type="presOf" srcId="{31D4A10A-E05B-491C-B19A-BB65FFAC2C94}" destId="{A3E005E8-95A1-4E37-970D-FCE96EB741BA}" srcOrd="1" destOrd="0" presId="urn:microsoft.com/office/officeart/2008/layout/HorizontalMultiLevelHierarchy"/>
    <dgm:cxn modelId="{1018FDF7-5E46-4E83-978D-0D2C20ADC7FA}" type="presOf" srcId="{2C2418CC-688B-4661-B9AA-9FF156399E30}" destId="{CB3C2D7B-B0DB-4C23-93C6-88A48BF50ED1}" srcOrd="0" destOrd="0" presId="urn:microsoft.com/office/officeart/2008/layout/HorizontalMultiLevelHierarchy"/>
    <dgm:cxn modelId="{60615F7F-EB8D-4295-B2EB-BD6759C25B65}" type="presOf" srcId="{95B2639C-2EF5-4A11-BC26-CABAD0AFC563}" destId="{3602D9C9-8C67-42A5-B546-C136766F66D3}" srcOrd="0" destOrd="0" presId="urn:microsoft.com/office/officeart/2008/layout/HorizontalMultiLevelHierarchy"/>
    <dgm:cxn modelId="{13ABDE7E-E46A-41EA-A664-E5B64391A84E}" srcId="{AF231D79-A526-48BC-B555-0D2C0B0C1A94}" destId="{E9B22706-7E8E-4A0A-96AA-291B0EBE6492}" srcOrd="0" destOrd="0" parTransId="{31D4A10A-E05B-491C-B19A-BB65FFAC2C94}" sibTransId="{09C9F92B-08FE-434E-828B-F1C0E8338E0E}"/>
    <dgm:cxn modelId="{B9AC09DF-9940-40CF-AC3D-9A3C0FB401E8}" srcId="{AF231D79-A526-48BC-B555-0D2C0B0C1A94}" destId="{0C5D1300-EF52-4D76-8A83-1319AD464E76}" srcOrd="2" destOrd="0" parTransId="{2867DAF0-62F9-4D2B-B1D0-1C0DF9E631DE}" sibTransId="{7DBB1752-76B2-4190-9E3D-BE35DA25FC5E}"/>
    <dgm:cxn modelId="{31CF3A73-8808-4A3D-9A71-579C33C838D4}" type="presParOf" srcId="{9195380E-0F3A-4833-9D98-92C9FDF58C40}" destId="{6C48F558-57EA-47F2-BBCD-4B18F2D949A2}" srcOrd="0" destOrd="0" presId="urn:microsoft.com/office/officeart/2008/layout/HorizontalMultiLevelHierarchy"/>
    <dgm:cxn modelId="{E5E6F03E-88D1-4E87-A14A-FF621761F7B0}" type="presParOf" srcId="{6C48F558-57EA-47F2-BBCD-4B18F2D949A2}" destId="{BF3B8C9B-9F50-44BC-A405-7D96B2646639}" srcOrd="0" destOrd="0" presId="urn:microsoft.com/office/officeart/2008/layout/HorizontalMultiLevelHierarchy"/>
    <dgm:cxn modelId="{756F20BD-426B-4A70-A291-8479D4EE3BD3}" type="presParOf" srcId="{6C48F558-57EA-47F2-BBCD-4B18F2D949A2}" destId="{3EE975A4-09AC-40BD-BD0D-62BE3158811C}" srcOrd="1" destOrd="0" presId="urn:microsoft.com/office/officeart/2008/layout/HorizontalMultiLevelHierarchy"/>
    <dgm:cxn modelId="{90B9FBEA-8AA5-43DE-8445-31088FF20BEF}" type="presParOf" srcId="{3EE975A4-09AC-40BD-BD0D-62BE3158811C}" destId="{A20148CF-F3D8-493F-891F-54392292AE01}" srcOrd="0" destOrd="0" presId="urn:microsoft.com/office/officeart/2008/layout/HorizontalMultiLevelHierarchy"/>
    <dgm:cxn modelId="{E0EDEEB2-0826-438F-B37E-17437DE61454}" type="presParOf" srcId="{A20148CF-F3D8-493F-891F-54392292AE01}" destId="{A3E005E8-95A1-4E37-970D-FCE96EB741BA}" srcOrd="0" destOrd="0" presId="urn:microsoft.com/office/officeart/2008/layout/HorizontalMultiLevelHierarchy"/>
    <dgm:cxn modelId="{DA79B1B8-883B-465A-B8E1-DDBB8AD5CE99}" type="presParOf" srcId="{3EE975A4-09AC-40BD-BD0D-62BE3158811C}" destId="{074B802F-8D13-4E39-801F-38B546B3F1E3}" srcOrd="1" destOrd="0" presId="urn:microsoft.com/office/officeart/2008/layout/HorizontalMultiLevelHierarchy"/>
    <dgm:cxn modelId="{CA9DF670-179F-4517-937A-8D5315ADD949}" type="presParOf" srcId="{074B802F-8D13-4E39-801F-38B546B3F1E3}" destId="{629CA5D5-1DD0-4EE8-8D8E-482B5113FDBB}" srcOrd="0" destOrd="0" presId="urn:microsoft.com/office/officeart/2008/layout/HorizontalMultiLevelHierarchy"/>
    <dgm:cxn modelId="{3C02E980-8306-4E71-99B0-9834DF48C979}" type="presParOf" srcId="{074B802F-8D13-4E39-801F-38B546B3F1E3}" destId="{156A87A4-3FF0-4B0A-B5E5-E74B95009D51}" srcOrd="1" destOrd="0" presId="urn:microsoft.com/office/officeart/2008/layout/HorizontalMultiLevelHierarchy"/>
    <dgm:cxn modelId="{546E4141-A44D-4EBD-9E2F-A75CF2BFACE7}" type="presParOf" srcId="{3EE975A4-09AC-40BD-BD0D-62BE3158811C}" destId="{FABDDBBC-68B3-4AD4-A5F5-BBC2D9AE996E}" srcOrd="2" destOrd="0" presId="urn:microsoft.com/office/officeart/2008/layout/HorizontalMultiLevelHierarchy"/>
    <dgm:cxn modelId="{305C75B6-E9EA-4578-BB8F-EF31E92C86A8}" type="presParOf" srcId="{FABDDBBC-68B3-4AD4-A5F5-BBC2D9AE996E}" destId="{036DE802-AF39-4C96-AC46-84F4259DBC30}" srcOrd="0" destOrd="0" presId="urn:microsoft.com/office/officeart/2008/layout/HorizontalMultiLevelHierarchy"/>
    <dgm:cxn modelId="{47772555-C88F-4B45-BCD2-4A8EC8208335}" type="presParOf" srcId="{3EE975A4-09AC-40BD-BD0D-62BE3158811C}" destId="{BF54585A-7464-4BE1-80DD-5EDAB1444296}" srcOrd="3" destOrd="0" presId="urn:microsoft.com/office/officeart/2008/layout/HorizontalMultiLevelHierarchy"/>
    <dgm:cxn modelId="{AE0DBE62-A141-4C77-95DB-D32A0D148119}" type="presParOf" srcId="{BF54585A-7464-4BE1-80DD-5EDAB1444296}" destId="{740B2FDA-87AB-4F3B-9E26-614A9C068744}" srcOrd="0" destOrd="0" presId="urn:microsoft.com/office/officeart/2008/layout/HorizontalMultiLevelHierarchy"/>
    <dgm:cxn modelId="{575FA552-3574-436C-AA4F-A5ECB7C35E63}" type="presParOf" srcId="{BF54585A-7464-4BE1-80DD-5EDAB1444296}" destId="{3A1BA6B5-E318-48C2-BDAB-99972CEE1FB3}" srcOrd="1" destOrd="0" presId="urn:microsoft.com/office/officeart/2008/layout/HorizontalMultiLevelHierarchy"/>
    <dgm:cxn modelId="{3002A26B-A024-465A-8EE8-73982AF4AC00}" type="presParOf" srcId="{3EE975A4-09AC-40BD-BD0D-62BE3158811C}" destId="{09EE3696-4791-417D-951D-F6282A561EC9}" srcOrd="4" destOrd="0" presId="urn:microsoft.com/office/officeart/2008/layout/HorizontalMultiLevelHierarchy"/>
    <dgm:cxn modelId="{BFCD831D-4AFA-415F-8D78-84B2B805877C}" type="presParOf" srcId="{09EE3696-4791-417D-951D-F6282A561EC9}" destId="{859BBD28-9953-4DDE-9B84-6CB55C232CC6}" srcOrd="0" destOrd="0" presId="urn:microsoft.com/office/officeart/2008/layout/HorizontalMultiLevelHierarchy"/>
    <dgm:cxn modelId="{E6F6D2F5-C559-4845-AA7C-19B64F46A0DD}" type="presParOf" srcId="{3EE975A4-09AC-40BD-BD0D-62BE3158811C}" destId="{8E6F3585-2B42-40AC-A4E7-B3FEC0B843BE}" srcOrd="5" destOrd="0" presId="urn:microsoft.com/office/officeart/2008/layout/HorizontalMultiLevelHierarchy"/>
    <dgm:cxn modelId="{90B3A143-F834-4065-8FF7-E128E59FE5E0}" type="presParOf" srcId="{8E6F3585-2B42-40AC-A4E7-B3FEC0B843BE}" destId="{774182CE-7434-4575-8A51-5400600A39C1}" srcOrd="0" destOrd="0" presId="urn:microsoft.com/office/officeart/2008/layout/HorizontalMultiLevelHierarchy"/>
    <dgm:cxn modelId="{288AE703-BAB9-4766-9EEF-410F4AEED606}" type="presParOf" srcId="{8E6F3585-2B42-40AC-A4E7-B3FEC0B843BE}" destId="{9A2B1251-D680-40AB-BE05-DA4546B80912}" srcOrd="1" destOrd="0" presId="urn:microsoft.com/office/officeart/2008/layout/HorizontalMultiLevelHierarchy"/>
    <dgm:cxn modelId="{1928D7C4-BF5C-48AE-97EF-23F761842D36}" type="presParOf" srcId="{3EE975A4-09AC-40BD-BD0D-62BE3158811C}" destId="{777332D7-F6F4-4F8A-BDD2-FC8C1C3E02D5}" srcOrd="6" destOrd="0" presId="urn:microsoft.com/office/officeart/2008/layout/HorizontalMultiLevelHierarchy"/>
    <dgm:cxn modelId="{0397AE44-7199-4977-B228-BFE74F55A259}" type="presParOf" srcId="{777332D7-F6F4-4F8A-BDD2-FC8C1C3E02D5}" destId="{37ACDA4F-FB21-4CFC-9D70-EFD6666EB4B5}" srcOrd="0" destOrd="0" presId="urn:microsoft.com/office/officeart/2008/layout/HorizontalMultiLevelHierarchy"/>
    <dgm:cxn modelId="{4DDC0122-174D-4F40-A76F-F8E9D1F1F0DE}" type="presParOf" srcId="{3EE975A4-09AC-40BD-BD0D-62BE3158811C}" destId="{EEF27B3A-CB72-454B-B3C8-CEDDDFF8FDA1}" srcOrd="7" destOrd="0" presId="urn:microsoft.com/office/officeart/2008/layout/HorizontalMultiLevelHierarchy"/>
    <dgm:cxn modelId="{1A32533E-6A9F-41E4-A80C-FDAA1BCB3B26}" type="presParOf" srcId="{EEF27B3A-CB72-454B-B3C8-CEDDDFF8FDA1}" destId="{3602D9C9-8C67-42A5-B546-C136766F66D3}" srcOrd="0" destOrd="0" presId="urn:microsoft.com/office/officeart/2008/layout/HorizontalMultiLevelHierarchy"/>
    <dgm:cxn modelId="{D92EC3EF-B748-4CF6-AEAF-CA60DCA486F1}" type="presParOf" srcId="{EEF27B3A-CB72-454B-B3C8-CEDDDFF8FDA1}" destId="{EC9EDE39-96A7-4C2D-939F-0907C5DE990E}" srcOrd="1" destOrd="0" presId="urn:microsoft.com/office/officeart/2008/layout/HorizontalMultiLevelHierarchy"/>
    <dgm:cxn modelId="{016F95DF-ECA2-48FA-AE31-A3EEC568608F}" type="presParOf" srcId="{3EE975A4-09AC-40BD-BD0D-62BE3158811C}" destId="{EEF6F369-D1A9-42F9-9DEA-070E9CE3E221}" srcOrd="8" destOrd="0" presId="urn:microsoft.com/office/officeart/2008/layout/HorizontalMultiLevelHierarchy"/>
    <dgm:cxn modelId="{68A41BD9-09DA-405F-B9E1-1CEDB0E1B679}" type="presParOf" srcId="{EEF6F369-D1A9-42F9-9DEA-070E9CE3E221}" destId="{9BB47236-8C43-495E-8998-78150D15B81D}" srcOrd="0" destOrd="0" presId="urn:microsoft.com/office/officeart/2008/layout/HorizontalMultiLevelHierarchy"/>
    <dgm:cxn modelId="{521BE5F2-4DAE-4BBD-A9FE-DF002DB794AB}" type="presParOf" srcId="{3EE975A4-09AC-40BD-BD0D-62BE3158811C}" destId="{1F86ECE5-CF44-4B05-9C5C-45B22F826B6B}" srcOrd="9" destOrd="0" presId="urn:microsoft.com/office/officeart/2008/layout/HorizontalMultiLevelHierarchy"/>
    <dgm:cxn modelId="{942E9D91-FE91-465C-8258-DD6E1AB6F864}" type="presParOf" srcId="{1F86ECE5-CF44-4B05-9C5C-45B22F826B6B}" destId="{CB3C2D7B-B0DB-4C23-93C6-88A48BF50ED1}" srcOrd="0" destOrd="0" presId="urn:microsoft.com/office/officeart/2008/layout/HorizontalMultiLevelHierarchy"/>
    <dgm:cxn modelId="{56460DE7-79F5-4C90-A887-4B02A1036FE8}" type="presParOf" srcId="{1F86ECE5-CF44-4B05-9C5C-45B22F826B6B}" destId="{633E3552-3ABB-4DC2-BE70-7A3E4615C3F0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CE7673B-708A-4F23-A9D0-5482FF24FF38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F231D79-A526-48BC-B555-0D2C0B0C1A94}">
      <dgm:prSet phldrT="[Текст]" custT="1"/>
      <dgm:spPr>
        <a:gradFill rotWithShape="0">
          <a:gsLst>
            <a:gs pos="0">
              <a:schemeClr val="accent1">
                <a:lumMod val="60000"/>
                <a:lumOff val="40000"/>
              </a:schemeClr>
            </a:gs>
            <a:gs pos="100000">
              <a:schemeClr val="bg1"/>
            </a:gs>
          </a:gsLst>
          <a:lin ang="16200000" scaled="1"/>
        </a:gradFill>
        <a:ln>
          <a:solidFill>
            <a:schemeClr val="accent1">
              <a:lumMod val="60000"/>
              <a:lumOff val="40000"/>
            </a:schemeClr>
          </a:solidFill>
        </a:ln>
      </dgm:spPr>
      <dgm:t>
        <a:bodyPr/>
        <a:lstStyle/>
        <a:p>
          <a:r>
            <a:rPr lang="ru-RU" sz="2000" dirty="0" smtClean="0">
              <a:solidFill>
                <a:srgbClr val="002060"/>
              </a:solidFill>
            </a:rPr>
            <a:t>РЕКОМЕНДАЦИИ</a:t>
          </a:r>
          <a:endParaRPr lang="ru-RU" sz="2000" dirty="0">
            <a:solidFill>
              <a:srgbClr val="002060"/>
            </a:solidFill>
          </a:endParaRPr>
        </a:p>
      </dgm:t>
    </dgm:pt>
    <dgm:pt modelId="{8979E464-DC09-47C7-9DA7-E65A63EF1E8E}" type="parTrans" cxnId="{C1901C85-E029-4A45-8580-3061485DF356}">
      <dgm:prSet/>
      <dgm:spPr/>
      <dgm:t>
        <a:bodyPr/>
        <a:lstStyle/>
        <a:p>
          <a:endParaRPr lang="ru-RU" sz="2400">
            <a:solidFill>
              <a:srgbClr val="002060"/>
            </a:solidFill>
          </a:endParaRPr>
        </a:p>
      </dgm:t>
    </dgm:pt>
    <dgm:pt modelId="{709A2AB1-CED1-4A62-9B00-2BCA1A1EC3FD}" type="sibTrans" cxnId="{C1901C85-E029-4A45-8580-3061485DF356}">
      <dgm:prSet/>
      <dgm:spPr/>
      <dgm:t>
        <a:bodyPr/>
        <a:lstStyle/>
        <a:p>
          <a:endParaRPr lang="ru-RU" sz="2400">
            <a:solidFill>
              <a:srgbClr val="002060"/>
            </a:solidFill>
          </a:endParaRPr>
        </a:p>
      </dgm:t>
    </dgm:pt>
    <dgm:pt modelId="{E9B22706-7E8E-4A0A-96AA-291B0EBE6492}">
      <dgm:prSet phldrT="[Текст]" custT="1"/>
      <dgm:spPr>
        <a:gradFill rotWithShape="0">
          <a:gsLst>
            <a:gs pos="0">
              <a:schemeClr val="accent1">
                <a:lumMod val="60000"/>
                <a:lumOff val="40000"/>
              </a:schemeClr>
            </a:gs>
            <a:gs pos="100000">
              <a:schemeClr val="bg1"/>
            </a:gs>
          </a:gsLst>
          <a:lin ang="16200000" scaled="1"/>
        </a:gradFill>
        <a:ln>
          <a:solidFill>
            <a:schemeClr val="accent1">
              <a:lumMod val="60000"/>
              <a:lumOff val="40000"/>
            </a:schemeClr>
          </a:solidFill>
        </a:ln>
      </dgm:spPr>
      <dgm:t>
        <a:bodyPr/>
        <a:lstStyle/>
        <a:p>
          <a:pPr marL="180000" algn="l"/>
          <a:r>
            <a:rPr lang="ru-RU" sz="1800" dirty="0" smtClean="0">
              <a:solidFill>
                <a:srgbClr val="002060"/>
              </a:solidFill>
            </a:rPr>
            <a:t>Обеспечение «строгой» процедуры проведения ВПР в образовательной организации.</a:t>
          </a:r>
          <a:endParaRPr lang="ru-RU" sz="1800" dirty="0">
            <a:solidFill>
              <a:srgbClr val="002060"/>
            </a:solidFill>
          </a:endParaRPr>
        </a:p>
      </dgm:t>
    </dgm:pt>
    <dgm:pt modelId="{31D4A10A-E05B-491C-B19A-BB65FFAC2C94}" type="parTrans" cxnId="{13ABDE7E-E46A-41EA-A664-E5B64391A84E}">
      <dgm:prSet custT="1"/>
      <dgm:spPr>
        <a:ln>
          <a:solidFill>
            <a:schemeClr val="accent1">
              <a:lumMod val="60000"/>
              <a:lumOff val="40000"/>
            </a:schemeClr>
          </a:solidFill>
        </a:ln>
      </dgm:spPr>
      <dgm:t>
        <a:bodyPr/>
        <a:lstStyle/>
        <a:p>
          <a:endParaRPr lang="ru-RU" sz="2400">
            <a:solidFill>
              <a:srgbClr val="002060"/>
            </a:solidFill>
          </a:endParaRPr>
        </a:p>
      </dgm:t>
    </dgm:pt>
    <dgm:pt modelId="{09C9F92B-08FE-434E-828B-F1C0E8338E0E}" type="sibTrans" cxnId="{13ABDE7E-E46A-41EA-A664-E5B64391A84E}">
      <dgm:prSet/>
      <dgm:spPr/>
      <dgm:t>
        <a:bodyPr/>
        <a:lstStyle/>
        <a:p>
          <a:endParaRPr lang="ru-RU" sz="2400">
            <a:solidFill>
              <a:srgbClr val="002060"/>
            </a:solidFill>
          </a:endParaRPr>
        </a:p>
      </dgm:t>
    </dgm:pt>
    <dgm:pt modelId="{D1C4733D-F3A8-423F-B42E-99C0DA391A5D}">
      <dgm:prSet phldrT="[Текст]" custT="1"/>
      <dgm:spPr>
        <a:gradFill rotWithShape="0">
          <a:gsLst>
            <a:gs pos="0">
              <a:schemeClr val="accent1">
                <a:lumMod val="60000"/>
                <a:lumOff val="40000"/>
              </a:schemeClr>
            </a:gs>
            <a:gs pos="100000">
              <a:schemeClr val="bg1"/>
            </a:gs>
          </a:gsLst>
          <a:lin ang="16200000" scaled="1"/>
        </a:gradFill>
        <a:ln>
          <a:solidFill>
            <a:schemeClr val="accent1">
              <a:lumMod val="60000"/>
              <a:lumOff val="40000"/>
            </a:schemeClr>
          </a:solidFill>
        </a:ln>
      </dgm:spPr>
      <dgm:t>
        <a:bodyPr/>
        <a:lstStyle/>
        <a:p>
          <a:pPr marL="180000" algn="l"/>
          <a:r>
            <a:rPr lang="ru-RU" sz="1800" dirty="0" smtClean="0">
              <a:solidFill>
                <a:srgbClr val="002060"/>
              </a:solidFill>
            </a:rPr>
            <a:t>Формирование позитивного отношения участников образовательных отношений к вопросам обеспечения объективности результатов ВПР.</a:t>
          </a:r>
          <a:endParaRPr lang="ru-RU" sz="1800" dirty="0">
            <a:solidFill>
              <a:srgbClr val="002060"/>
            </a:solidFill>
          </a:endParaRPr>
        </a:p>
      </dgm:t>
    </dgm:pt>
    <dgm:pt modelId="{65BA0F65-6133-4455-8E89-AB3E9668547E}" type="parTrans" cxnId="{779DE61B-5835-4C3E-87CA-239B50BE1CD3}">
      <dgm:prSet/>
      <dgm:spPr/>
      <dgm:t>
        <a:bodyPr/>
        <a:lstStyle/>
        <a:p>
          <a:endParaRPr lang="ru-RU"/>
        </a:p>
      </dgm:t>
    </dgm:pt>
    <dgm:pt modelId="{A801E386-0EAB-44B7-A9BA-9836A890ED6E}" type="sibTrans" cxnId="{779DE61B-5835-4C3E-87CA-239B50BE1CD3}">
      <dgm:prSet/>
      <dgm:spPr/>
      <dgm:t>
        <a:bodyPr/>
        <a:lstStyle/>
        <a:p>
          <a:endParaRPr lang="ru-RU"/>
        </a:p>
      </dgm:t>
    </dgm:pt>
    <dgm:pt modelId="{D90B85C6-C406-4633-A796-F8F0A15B230E}">
      <dgm:prSet phldrT="[Текст]" custT="1"/>
      <dgm:spPr>
        <a:gradFill rotWithShape="0">
          <a:gsLst>
            <a:gs pos="0">
              <a:schemeClr val="accent1">
                <a:lumMod val="60000"/>
                <a:lumOff val="40000"/>
              </a:schemeClr>
            </a:gs>
            <a:gs pos="100000">
              <a:schemeClr val="bg1"/>
            </a:gs>
          </a:gsLst>
          <a:lin ang="16200000" scaled="1"/>
        </a:gradFill>
        <a:ln>
          <a:solidFill>
            <a:schemeClr val="accent1">
              <a:lumMod val="60000"/>
              <a:lumOff val="40000"/>
            </a:schemeClr>
          </a:solidFill>
        </a:ln>
      </dgm:spPr>
      <dgm:t>
        <a:bodyPr/>
        <a:lstStyle/>
        <a:p>
          <a:pPr marL="180000" algn="l"/>
          <a:r>
            <a:rPr lang="ru-RU" sz="1800" dirty="0" smtClean="0">
              <a:solidFill>
                <a:srgbClr val="002060"/>
              </a:solidFill>
            </a:rPr>
            <a:t>Устранение «конфликта интересов» (независимые наблюдатели и эксперты).</a:t>
          </a:r>
          <a:endParaRPr lang="ru-RU" sz="1800" dirty="0">
            <a:solidFill>
              <a:srgbClr val="002060"/>
            </a:solidFill>
          </a:endParaRPr>
        </a:p>
      </dgm:t>
    </dgm:pt>
    <dgm:pt modelId="{FD131B8B-8017-4C38-ABEC-2AF45A55C399}" type="parTrans" cxnId="{06DA1C3D-4805-4341-BD95-1C2CC219D4A3}">
      <dgm:prSet/>
      <dgm:spPr/>
      <dgm:t>
        <a:bodyPr/>
        <a:lstStyle/>
        <a:p>
          <a:endParaRPr lang="ru-RU"/>
        </a:p>
      </dgm:t>
    </dgm:pt>
    <dgm:pt modelId="{C95011BA-9327-4B07-A1FD-EF77976AB0F2}" type="sibTrans" cxnId="{06DA1C3D-4805-4341-BD95-1C2CC219D4A3}">
      <dgm:prSet/>
      <dgm:spPr/>
      <dgm:t>
        <a:bodyPr/>
        <a:lstStyle/>
        <a:p>
          <a:endParaRPr lang="ru-RU"/>
        </a:p>
      </dgm:t>
    </dgm:pt>
    <dgm:pt modelId="{AB4D853E-DBE8-4E35-84EB-6437EA47D8A2}">
      <dgm:prSet phldrT="[Текст]" custT="1"/>
      <dgm:spPr>
        <a:gradFill rotWithShape="0">
          <a:gsLst>
            <a:gs pos="0">
              <a:schemeClr val="accent1">
                <a:lumMod val="60000"/>
                <a:lumOff val="40000"/>
              </a:schemeClr>
            </a:gs>
            <a:gs pos="100000">
              <a:schemeClr val="bg1"/>
            </a:gs>
          </a:gsLst>
          <a:lin ang="16200000" scaled="1"/>
        </a:gradFill>
        <a:ln>
          <a:solidFill>
            <a:schemeClr val="accent1">
              <a:lumMod val="60000"/>
              <a:lumOff val="40000"/>
            </a:schemeClr>
          </a:solidFill>
        </a:ln>
      </dgm:spPr>
      <dgm:t>
        <a:bodyPr/>
        <a:lstStyle/>
        <a:p>
          <a:pPr marL="180000" algn="l"/>
          <a:r>
            <a:rPr lang="ru-RU" sz="1800" dirty="0" smtClean="0">
              <a:solidFill>
                <a:srgbClr val="002060"/>
              </a:solidFill>
            </a:rPr>
            <a:t>Регламентация всех этапов ВПР, контроль соблюдения регламента.</a:t>
          </a:r>
          <a:endParaRPr lang="ru-RU" sz="1800" dirty="0">
            <a:solidFill>
              <a:srgbClr val="002060"/>
            </a:solidFill>
          </a:endParaRPr>
        </a:p>
      </dgm:t>
    </dgm:pt>
    <dgm:pt modelId="{C53A855A-F198-464B-AB44-9362499C973C}" type="parTrans" cxnId="{69C57603-E681-4AB4-9DE9-6BF2DCA06A54}">
      <dgm:prSet/>
      <dgm:spPr/>
      <dgm:t>
        <a:bodyPr/>
        <a:lstStyle/>
        <a:p>
          <a:endParaRPr lang="ru-RU"/>
        </a:p>
      </dgm:t>
    </dgm:pt>
    <dgm:pt modelId="{EC9214DB-9E0C-428B-928D-1EAFE3E51301}" type="sibTrans" cxnId="{69C57603-E681-4AB4-9DE9-6BF2DCA06A54}">
      <dgm:prSet/>
      <dgm:spPr/>
      <dgm:t>
        <a:bodyPr/>
        <a:lstStyle/>
        <a:p>
          <a:endParaRPr lang="ru-RU"/>
        </a:p>
      </dgm:t>
    </dgm:pt>
    <dgm:pt modelId="{75C66AB5-82EF-4DA1-B79B-A3EDE9D50705}">
      <dgm:prSet phldrT="[Текст]" custT="1"/>
      <dgm:spPr>
        <a:gradFill rotWithShape="0">
          <a:gsLst>
            <a:gs pos="0">
              <a:schemeClr val="accent1">
                <a:lumMod val="60000"/>
                <a:lumOff val="40000"/>
              </a:schemeClr>
            </a:gs>
            <a:gs pos="100000">
              <a:schemeClr val="bg1"/>
            </a:gs>
          </a:gsLst>
          <a:lin ang="16200000" scaled="1"/>
        </a:gradFill>
        <a:ln>
          <a:solidFill>
            <a:schemeClr val="accent1">
              <a:lumMod val="60000"/>
              <a:lumOff val="40000"/>
            </a:schemeClr>
          </a:solidFill>
        </a:ln>
      </dgm:spPr>
      <dgm:t>
        <a:bodyPr/>
        <a:lstStyle/>
        <a:p>
          <a:pPr marL="180000" algn="l"/>
          <a:r>
            <a:rPr lang="ru-RU" sz="1800" dirty="0" smtClean="0">
              <a:solidFill>
                <a:srgbClr val="002060"/>
              </a:solidFill>
            </a:rPr>
            <a:t>Проведение собраний  метод. объединений  учителей, изучение критериев оценивания, анализ типичных ошибок и результатов.</a:t>
          </a:r>
          <a:endParaRPr lang="ru-RU" sz="1800" dirty="0">
            <a:solidFill>
              <a:srgbClr val="002060"/>
            </a:solidFill>
          </a:endParaRPr>
        </a:p>
      </dgm:t>
    </dgm:pt>
    <dgm:pt modelId="{04957EB8-FEF6-4ACF-9431-EDB0F07EB0B5}" type="parTrans" cxnId="{A0B8AA6A-E8EF-48B8-A0E6-A3F3F386B23B}">
      <dgm:prSet/>
      <dgm:spPr/>
      <dgm:t>
        <a:bodyPr/>
        <a:lstStyle/>
        <a:p>
          <a:endParaRPr lang="ru-RU"/>
        </a:p>
      </dgm:t>
    </dgm:pt>
    <dgm:pt modelId="{0012A896-C203-476E-A20A-9C3F23FB80F6}" type="sibTrans" cxnId="{A0B8AA6A-E8EF-48B8-A0E6-A3F3F386B23B}">
      <dgm:prSet/>
      <dgm:spPr/>
      <dgm:t>
        <a:bodyPr/>
        <a:lstStyle/>
        <a:p>
          <a:endParaRPr lang="ru-RU"/>
        </a:p>
      </dgm:t>
    </dgm:pt>
    <dgm:pt modelId="{9195380E-0F3A-4833-9D98-92C9FDF58C40}" type="pres">
      <dgm:prSet presAssocID="{BCE7673B-708A-4F23-A9D0-5482FF24FF38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C48F558-57EA-47F2-BBCD-4B18F2D949A2}" type="pres">
      <dgm:prSet presAssocID="{AF231D79-A526-48BC-B555-0D2C0B0C1A94}" presName="root1" presStyleCnt="0"/>
      <dgm:spPr/>
    </dgm:pt>
    <dgm:pt modelId="{BF3B8C9B-9F50-44BC-A405-7D96B2646639}" type="pres">
      <dgm:prSet presAssocID="{AF231D79-A526-48BC-B555-0D2C0B0C1A94}" presName="LevelOneTextNode" presStyleLbl="node0" presStyleIdx="0" presStyleCnt="1" custScaleX="39171" custScaleY="5759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EE975A4-09AC-40BD-BD0D-62BE3158811C}" type="pres">
      <dgm:prSet presAssocID="{AF231D79-A526-48BC-B555-0D2C0B0C1A94}" presName="level2hierChild" presStyleCnt="0"/>
      <dgm:spPr/>
    </dgm:pt>
    <dgm:pt modelId="{A20148CF-F3D8-493F-891F-54392292AE01}" type="pres">
      <dgm:prSet presAssocID="{31D4A10A-E05B-491C-B19A-BB65FFAC2C94}" presName="conn2-1" presStyleLbl="parChTrans1D2" presStyleIdx="0" presStyleCnt="5"/>
      <dgm:spPr/>
      <dgm:t>
        <a:bodyPr/>
        <a:lstStyle/>
        <a:p>
          <a:endParaRPr lang="ru-RU"/>
        </a:p>
      </dgm:t>
    </dgm:pt>
    <dgm:pt modelId="{A3E005E8-95A1-4E37-970D-FCE96EB741BA}" type="pres">
      <dgm:prSet presAssocID="{31D4A10A-E05B-491C-B19A-BB65FFAC2C94}" presName="connTx" presStyleLbl="parChTrans1D2" presStyleIdx="0" presStyleCnt="5"/>
      <dgm:spPr/>
      <dgm:t>
        <a:bodyPr/>
        <a:lstStyle/>
        <a:p>
          <a:endParaRPr lang="ru-RU"/>
        </a:p>
      </dgm:t>
    </dgm:pt>
    <dgm:pt modelId="{074B802F-8D13-4E39-801F-38B546B3F1E3}" type="pres">
      <dgm:prSet presAssocID="{E9B22706-7E8E-4A0A-96AA-291B0EBE6492}" presName="root2" presStyleCnt="0"/>
      <dgm:spPr/>
    </dgm:pt>
    <dgm:pt modelId="{629CA5D5-1DD0-4EE8-8D8E-482B5113FDBB}" type="pres">
      <dgm:prSet presAssocID="{E9B22706-7E8E-4A0A-96AA-291B0EBE6492}" presName="LevelTwoTextNode" presStyleLbl="node2" presStyleIdx="0" presStyleCnt="5" custScaleX="243754" custScaleY="10018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56A87A4-3FF0-4B0A-B5E5-E74B95009D51}" type="pres">
      <dgm:prSet presAssocID="{E9B22706-7E8E-4A0A-96AA-291B0EBE6492}" presName="level3hierChild" presStyleCnt="0"/>
      <dgm:spPr/>
    </dgm:pt>
    <dgm:pt modelId="{B86B5341-CB0D-442A-ACA1-04BCCBC42063}" type="pres">
      <dgm:prSet presAssocID="{65BA0F65-6133-4455-8E89-AB3E9668547E}" presName="conn2-1" presStyleLbl="parChTrans1D2" presStyleIdx="1" presStyleCnt="5"/>
      <dgm:spPr/>
      <dgm:t>
        <a:bodyPr/>
        <a:lstStyle/>
        <a:p>
          <a:endParaRPr lang="ru-RU"/>
        </a:p>
      </dgm:t>
    </dgm:pt>
    <dgm:pt modelId="{6A66BF4B-D7C7-44CA-9E04-BE9A9A4A708C}" type="pres">
      <dgm:prSet presAssocID="{65BA0F65-6133-4455-8E89-AB3E9668547E}" presName="connTx" presStyleLbl="parChTrans1D2" presStyleIdx="1" presStyleCnt="5"/>
      <dgm:spPr/>
      <dgm:t>
        <a:bodyPr/>
        <a:lstStyle/>
        <a:p>
          <a:endParaRPr lang="ru-RU"/>
        </a:p>
      </dgm:t>
    </dgm:pt>
    <dgm:pt modelId="{CD0650CE-8401-4437-A7EF-8C980D7A2A92}" type="pres">
      <dgm:prSet presAssocID="{D1C4733D-F3A8-423F-B42E-99C0DA391A5D}" presName="root2" presStyleCnt="0"/>
      <dgm:spPr/>
    </dgm:pt>
    <dgm:pt modelId="{8F4A1D73-DEC0-4B35-AA70-64C917E7B6A6}" type="pres">
      <dgm:prSet presAssocID="{D1C4733D-F3A8-423F-B42E-99C0DA391A5D}" presName="LevelTwoTextNode" presStyleLbl="node2" presStyleIdx="1" presStyleCnt="5" custScaleX="24375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8316E31-5F1F-4EFE-9DEB-F11E1F70010A}" type="pres">
      <dgm:prSet presAssocID="{D1C4733D-F3A8-423F-B42E-99C0DA391A5D}" presName="level3hierChild" presStyleCnt="0"/>
      <dgm:spPr/>
    </dgm:pt>
    <dgm:pt modelId="{188FCA00-A954-4054-BE10-354033CA34FC}" type="pres">
      <dgm:prSet presAssocID="{FD131B8B-8017-4C38-ABEC-2AF45A55C399}" presName="conn2-1" presStyleLbl="parChTrans1D2" presStyleIdx="2" presStyleCnt="5"/>
      <dgm:spPr/>
      <dgm:t>
        <a:bodyPr/>
        <a:lstStyle/>
        <a:p>
          <a:endParaRPr lang="ru-RU"/>
        </a:p>
      </dgm:t>
    </dgm:pt>
    <dgm:pt modelId="{CC4D6228-3D67-4A9C-AAD4-C917C56036CD}" type="pres">
      <dgm:prSet presAssocID="{FD131B8B-8017-4C38-ABEC-2AF45A55C399}" presName="connTx" presStyleLbl="parChTrans1D2" presStyleIdx="2" presStyleCnt="5"/>
      <dgm:spPr/>
      <dgm:t>
        <a:bodyPr/>
        <a:lstStyle/>
        <a:p>
          <a:endParaRPr lang="ru-RU"/>
        </a:p>
      </dgm:t>
    </dgm:pt>
    <dgm:pt modelId="{B0E8636A-2EDF-476B-81E6-DC340069402D}" type="pres">
      <dgm:prSet presAssocID="{D90B85C6-C406-4633-A796-F8F0A15B230E}" presName="root2" presStyleCnt="0"/>
      <dgm:spPr/>
    </dgm:pt>
    <dgm:pt modelId="{4EE137F8-C29F-462C-9975-0A817A96E99D}" type="pres">
      <dgm:prSet presAssocID="{D90B85C6-C406-4633-A796-F8F0A15B230E}" presName="LevelTwoTextNode" presStyleLbl="node2" presStyleIdx="2" presStyleCnt="5" custScaleX="24375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E0A0722-F4ED-4630-B97D-0A679E67D949}" type="pres">
      <dgm:prSet presAssocID="{D90B85C6-C406-4633-A796-F8F0A15B230E}" presName="level3hierChild" presStyleCnt="0"/>
      <dgm:spPr/>
    </dgm:pt>
    <dgm:pt modelId="{30B4FBCB-48DD-4023-99AF-4B3747E2A9FC}" type="pres">
      <dgm:prSet presAssocID="{C53A855A-F198-464B-AB44-9362499C973C}" presName="conn2-1" presStyleLbl="parChTrans1D2" presStyleIdx="3" presStyleCnt="5"/>
      <dgm:spPr/>
      <dgm:t>
        <a:bodyPr/>
        <a:lstStyle/>
        <a:p>
          <a:endParaRPr lang="ru-RU"/>
        </a:p>
      </dgm:t>
    </dgm:pt>
    <dgm:pt modelId="{1D3A2EE8-3D40-4723-A8B0-AB5FAC3843A6}" type="pres">
      <dgm:prSet presAssocID="{C53A855A-F198-464B-AB44-9362499C973C}" presName="connTx" presStyleLbl="parChTrans1D2" presStyleIdx="3" presStyleCnt="5"/>
      <dgm:spPr/>
      <dgm:t>
        <a:bodyPr/>
        <a:lstStyle/>
        <a:p>
          <a:endParaRPr lang="ru-RU"/>
        </a:p>
      </dgm:t>
    </dgm:pt>
    <dgm:pt modelId="{564689DC-9F78-437F-BD96-CDB1C9B356CC}" type="pres">
      <dgm:prSet presAssocID="{AB4D853E-DBE8-4E35-84EB-6437EA47D8A2}" presName="root2" presStyleCnt="0"/>
      <dgm:spPr/>
    </dgm:pt>
    <dgm:pt modelId="{8598C174-DA20-4909-9B85-49ED48119812}" type="pres">
      <dgm:prSet presAssocID="{AB4D853E-DBE8-4E35-84EB-6437EA47D8A2}" presName="LevelTwoTextNode" presStyleLbl="node2" presStyleIdx="3" presStyleCnt="5" custScaleX="24375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889981C-2718-4FE1-9390-33A45270AAD8}" type="pres">
      <dgm:prSet presAssocID="{AB4D853E-DBE8-4E35-84EB-6437EA47D8A2}" presName="level3hierChild" presStyleCnt="0"/>
      <dgm:spPr/>
    </dgm:pt>
    <dgm:pt modelId="{87838FCE-93D1-45C8-B500-51C23C3D6FB2}" type="pres">
      <dgm:prSet presAssocID="{04957EB8-FEF6-4ACF-9431-EDB0F07EB0B5}" presName="conn2-1" presStyleLbl="parChTrans1D2" presStyleIdx="4" presStyleCnt="5"/>
      <dgm:spPr/>
      <dgm:t>
        <a:bodyPr/>
        <a:lstStyle/>
        <a:p>
          <a:endParaRPr lang="ru-RU"/>
        </a:p>
      </dgm:t>
    </dgm:pt>
    <dgm:pt modelId="{C2C0BC95-3F49-42A7-ADF3-E70C4F1B2CCF}" type="pres">
      <dgm:prSet presAssocID="{04957EB8-FEF6-4ACF-9431-EDB0F07EB0B5}" presName="connTx" presStyleLbl="parChTrans1D2" presStyleIdx="4" presStyleCnt="5"/>
      <dgm:spPr/>
      <dgm:t>
        <a:bodyPr/>
        <a:lstStyle/>
        <a:p>
          <a:endParaRPr lang="ru-RU"/>
        </a:p>
      </dgm:t>
    </dgm:pt>
    <dgm:pt modelId="{6A833C8D-F13C-481F-8115-3400A6218C8F}" type="pres">
      <dgm:prSet presAssocID="{75C66AB5-82EF-4DA1-B79B-A3EDE9D50705}" presName="root2" presStyleCnt="0"/>
      <dgm:spPr/>
    </dgm:pt>
    <dgm:pt modelId="{E0B325FC-14A9-4B22-954C-0978CD872EBC}" type="pres">
      <dgm:prSet presAssocID="{75C66AB5-82EF-4DA1-B79B-A3EDE9D50705}" presName="LevelTwoTextNode" presStyleLbl="node2" presStyleIdx="4" presStyleCnt="5" custScaleX="24375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8EA7443-1390-4461-9E1C-7B320887E337}" type="pres">
      <dgm:prSet presAssocID="{75C66AB5-82EF-4DA1-B79B-A3EDE9D50705}" presName="level3hierChild" presStyleCnt="0"/>
      <dgm:spPr/>
    </dgm:pt>
  </dgm:ptLst>
  <dgm:cxnLst>
    <dgm:cxn modelId="{E96079ED-C758-4F24-ACC7-B2ACE2FAF317}" type="presOf" srcId="{31D4A10A-E05B-491C-B19A-BB65FFAC2C94}" destId="{A3E005E8-95A1-4E37-970D-FCE96EB741BA}" srcOrd="1" destOrd="0" presId="urn:microsoft.com/office/officeart/2008/layout/HorizontalMultiLevelHierarchy"/>
    <dgm:cxn modelId="{800B1209-B2BB-469E-A8AC-037CA795CB78}" type="presOf" srcId="{65BA0F65-6133-4455-8E89-AB3E9668547E}" destId="{6A66BF4B-D7C7-44CA-9E04-BE9A9A4A708C}" srcOrd="1" destOrd="0" presId="urn:microsoft.com/office/officeart/2008/layout/HorizontalMultiLevelHierarchy"/>
    <dgm:cxn modelId="{DB94C531-1CCA-4789-965E-AE419BF23442}" type="presOf" srcId="{65BA0F65-6133-4455-8E89-AB3E9668547E}" destId="{B86B5341-CB0D-442A-ACA1-04BCCBC42063}" srcOrd="0" destOrd="0" presId="urn:microsoft.com/office/officeart/2008/layout/HorizontalMultiLevelHierarchy"/>
    <dgm:cxn modelId="{E2882CE0-58D9-4A45-9A2C-EF737BA0A7DC}" type="presOf" srcId="{D90B85C6-C406-4633-A796-F8F0A15B230E}" destId="{4EE137F8-C29F-462C-9975-0A817A96E99D}" srcOrd="0" destOrd="0" presId="urn:microsoft.com/office/officeart/2008/layout/HorizontalMultiLevelHierarchy"/>
    <dgm:cxn modelId="{0AEEF1D5-930B-47BF-B563-C732D970E571}" type="presOf" srcId="{C53A855A-F198-464B-AB44-9362499C973C}" destId="{1D3A2EE8-3D40-4723-A8B0-AB5FAC3843A6}" srcOrd="1" destOrd="0" presId="urn:microsoft.com/office/officeart/2008/layout/HorizontalMultiLevelHierarchy"/>
    <dgm:cxn modelId="{F41CC32D-8D66-4DF5-BDAA-B93D5D89671B}" type="presOf" srcId="{FD131B8B-8017-4C38-ABEC-2AF45A55C399}" destId="{CC4D6228-3D67-4A9C-AAD4-C917C56036CD}" srcOrd="1" destOrd="0" presId="urn:microsoft.com/office/officeart/2008/layout/HorizontalMultiLevelHierarchy"/>
    <dgm:cxn modelId="{90596109-9C9F-42DB-8874-048C8B7D5C6E}" type="presOf" srcId="{FD131B8B-8017-4C38-ABEC-2AF45A55C399}" destId="{188FCA00-A954-4054-BE10-354033CA34FC}" srcOrd="0" destOrd="0" presId="urn:microsoft.com/office/officeart/2008/layout/HorizontalMultiLevelHierarchy"/>
    <dgm:cxn modelId="{2E91ECBE-BB74-4525-92D5-5A40AC5403C7}" type="presOf" srcId="{AB4D853E-DBE8-4E35-84EB-6437EA47D8A2}" destId="{8598C174-DA20-4909-9B85-49ED48119812}" srcOrd="0" destOrd="0" presId="urn:microsoft.com/office/officeart/2008/layout/HorizontalMultiLevelHierarchy"/>
    <dgm:cxn modelId="{4C89D7A7-F840-4C93-884A-1F16AE77D0D3}" type="presOf" srcId="{C53A855A-F198-464B-AB44-9362499C973C}" destId="{30B4FBCB-48DD-4023-99AF-4B3747E2A9FC}" srcOrd="0" destOrd="0" presId="urn:microsoft.com/office/officeart/2008/layout/HorizontalMultiLevelHierarchy"/>
    <dgm:cxn modelId="{6FD4D69D-0FB5-440B-9635-3E7A1D22797A}" type="presOf" srcId="{BCE7673B-708A-4F23-A9D0-5482FF24FF38}" destId="{9195380E-0F3A-4833-9D98-92C9FDF58C40}" srcOrd="0" destOrd="0" presId="urn:microsoft.com/office/officeart/2008/layout/HorizontalMultiLevelHierarchy"/>
    <dgm:cxn modelId="{779DE61B-5835-4C3E-87CA-239B50BE1CD3}" srcId="{AF231D79-A526-48BC-B555-0D2C0B0C1A94}" destId="{D1C4733D-F3A8-423F-B42E-99C0DA391A5D}" srcOrd="1" destOrd="0" parTransId="{65BA0F65-6133-4455-8E89-AB3E9668547E}" sibTransId="{A801E386-0EAB-44B7-A9BA-9836A890ED6E}"/>
    <dgm:cxn modelId="{C1901C85-E029-4A45-8580-3061485DF356}" srcId="{BCE7673B-708A-4F23-A9D0-5482FF24FF38}" destId="{AF231D79-A526-48BC-B555-0D2C0B0C1A94}" srcOrd="0" destOrd="0" parTransId="{8979E464-DC09-47C7-9DA7-E65A63EF1E8E}" sibTransId="{709A2AB1-CED1-4A62-9B00-2BCA1A1EC3FD}"/>
    <dgm:cxn modelId="{9320E069-74E6-4AF9-99B9-0D5FA7851975}" type="presOf" srcId="{AF231D79-A526-48BC-B555-0D2C0B0C1A94}" destId="{BF3B8C9B-9F50-44BC-A405-7D96B2646639}" srcOrd="0" destOrd="0" presId="urn:microsoft.com/office/officeart/2008/layout/HorizontalMultiLevelHierarchy"/>
    <dgm:cxn modelId="{69C57603-E681-4AB4-9DE9-6BF2DCA06A54}" srcId="{AF231D79-A526-48BC-B555-0D2C0B0C1A94}" destId="{AB4D853E-DBE8-4E35-84EB-6437EA47D8A2}" srcOrd="3" destOrd="0" parTransId="{C53A855A-F198-464B-AB44-9362499C973C}" sibTransId="{EC9214DB-9E0C-428B-928D-1EAFE3E51301}"/>
    <dgm:cxn modelId="{3758E3FA-17CD-4F9F-9E99-6F174DC7431A}" type="presOf" srcId="{04957EB8-FEF6-4ACF-9431-EDB0F07EB0B5}" destId="{C2C0BC95-3F49-42A7-ADF3-E70C4F1B2CCF}" srcOrd="1" destOrd="0" presId="urn:microsoft.com/office/officeart/2008/layout/HorizontalMultiLevelHierarchy"/>
    <dgm:cxn modelId="{3219BC42-0804-4FEE-83DD-0F9D17198AF7}" type="presOf" srcId="{31D4A10A-E05B-491C-B19A-BB65FFAC2C94}" destId="{A20148CF-F3D8-493F-891F-54392292AE01}" srcOrd="0" destOrd="0" presId="urn:microsoft.com/office/officeart/2008/layout/HorizontalMultiLevelHierarchy"/>
    <dgm:cxn modelId="{21CDE404-DC8B-4D2D-8CAA-3C2747962489}" type="presOf" srcId="{75C66AB5-82EF-4DA1-B79B-A3EDE9D50705}" destId="{E0B325FC-14A9-4B22-954C-0978CD872EBC}" srcOrd="0" destOrd="0" presId="urn:microsoft.com/office/officeart/2008/layout/HorizontalMultiLevelHierarchy"/>
    <dgm:cxn modelId="{3CC438B7-69FF-4970-93CC-3BB504635D9B}" type="presOf" srcId="{D1C4733D-F3A8-423F-B42E-99C0DA391A5D}" destId="{8F4A1D73-DEC0-4B35-AA70-64C917E7B6A6}" srcOrd="0" destOrd="0" presId="urn:microsoft.com/office/officeart/2008/layout/HorizontalMultiLevelHierarchy"/>
    <dgm:cxn modelId="{D61BA3E1-D0E1-41A4-B62C-0A1BB5A06D0D}" type="presOf" srcId="{E9B22706-7E8E-4A0A-96AA-291B0EBE6492}" destId="{629CA5D5-1DD0-4EE8-8D8E-482B5113FDBB}" srcOrd="0" destOrd="0" presId="urn:microsoft.com/office/officeart/2008/layout/HorizontalMultiLevelHierarchy"/>
    <dgm:cxn modelId="{06DA1C3D-4805-4341-BD95-1C2CC219D4A3}" srcId="{AF231D79-A526-48BC-B555-0D2C0B0C1A94}" destId="{D90B85C6-C406-4633-A796-F8F0A15B230E}" srcOrd="2" destOrd="0" parTransId="{FD131B8B-8017-4C38-ABEC-2AF45A55C399}" sibTransId="{C95011BA-9327-4B07-A1FD-EF77976AB0F2}"/>
    <dgm:cxn modelId="{A0B8AA6A-E8EF-48B8-A0E6-A3F3F386B23B}" srcId="{AF231D79-A526-48BC-B555-0D2C0B0C1A94}" destId="{75C66AB5-82EF-4DA1-B79B-A3EDE9D50705}" srcOrd="4" destOrd="0" parTransId="{04957EB8-FEF6-4ACF-9431-EDB0F07EB0B5}" sibTransId="{0012A896-C203-476E-A20A-9C3F23FB80F6}"/>
    <dgm:cxn modelId="{37ADF6C3-E0F7-43EF-9514-FEAA893E77D5}" type="presOf" srcId="{04957EB8-FEF6-4ACF-9431-EDB0F07EB0B5}" destId="{87838FCE-93D1-45C8-B500-51C23C3D6FB2}" srcOrd="0" destOrd="0" presId="urn:microsoft.com/office/officeart/2008/layout/HorizontalMultiLevelHierarchy"/>
    <dgm:cxn modelId="{13ABDE7E-E46A-41EA-A664-E5B64391A84E}" srcId="{AF231D79-A526-48BC-B555-0D2C0B0C1A94}" destId="{E9B22706-7E8E-4A0A-96AA-291B0EBE6492}" srcOrd="0" destOrd="0" parTransId="{31D4A10A-E05B-491C-B19A-BB65FFAC2C94}" sibTransId="{09C9F92B-08FE-434E-828B-F1C0E8338E0E}"/>
    <dgm:cxn modelId="{C44D5D2C-3E56-46FF-AC58-A6359170D8BB}" type="presParOf" srcId="{9195380E-0F3A-4833-9D98-92C9FDF58C40}" destId="{6C48F558-57EA-47F2-BBCD-4B18F2D949A2}" srcOrd="0" destOrd="0" presId="urn:microsoft.com/office/officeart/2008/layout/HorizontalMultiLevelHierarchy"/>
    <dgm:cxn modelId="{B81F5579-750E-494F-97A4-1821332379A4}" type="presParOf" srcId="{6C48F558-57EA-47F2-BBCD-4B18F2D949A2}" destId="{BF3B8C9B-9F50-44BC-A405-7D96B2646639}" srcOrd="0" destOrd="0" presId="urn:microsoft.com/office/officeart/2008/layout/HorizontalMultiLevelHierarchy"/>
    <dgm:cxn modelId="{A90CFED0-30B8-4148-BCAD-E0AEC9F48FFC}" type="presParOf" srcId="{6C48F558-57EA-47F2-BBCD-4B18F2D949A2}" destId="{3EE975A4-09AC-40BD-BD0D-62BE3158811C}" srcOrd="1" destOrd="0" presId="urn:microsoft.com/office/officeart/2008/layout/HorizontalMultiLevelHierarchy"/>
    <dgm:cxn modelId="{C0F8C5AA-B108-4BB1-8616-7F29EA750CAB}" type="presParOf" srcId="{3EE975A4-09AC-40BD-BD0D-62BE3158811C}" destId="{A20148CF-F3D8-493F-891F-54392292AE01}" srcOrd="0" destOrd="0" presId="urn:microsoft.com/office/officeart/2008/layout/HorizontalMultiLevelHierarchy"/>
    <dgm:cxn modelId="{D1660B36-29F8-4678-B5B6-05B1287BB81C}" type="presParOf" srcId="{A20148CF-F3D8-493F-891F-54392292AE01}" destId="{A3E005E8-95A1-4E37-970D-FCE96EB741BA}" srcOrd="0" destOrd="0" presId="urn:microsoft.com/office/officeart/2008/layout/HorizontalMultiLevelHierarchy"/>
    <dgm:cxn modelId="{424FB211-85DA-4E23-8A08-62DE62DA9852}" type="presParOf" srcId="{3EE975A4-09AC-40BD-BD0D-62BE3158811C}" destId="{074B802F-8D13-4E39-801F-38B546B3F1E3}" srcOrd="1" destOrd="0" presId="urn:microsoft.com/office/officeart/2008/layout/HorizontalMultiLevelHierarchy"/>
    <dgm:cxn modelId="{53EE2164-F90B-448A-9B1F-93598479EF57}" type="presParOf" srcId="{074B802F-8D13-4E39-801F-38B546B3F1E3}" destId="{629CA5D5-1DD0-4EE8-8D8E-482B5113FDBB}" srcOrd="0" destOrd="0" presId="urn:microsoft.com/office/officeart/2008/layout/HorizontalMultiLevelHierarchy"/>
    <dgm:cxn modelId="{7F138AC2-F087-4C40-A413-B61AF23DFEBA}" type="presParOf" srcId="{074B802F-8D13-4E39-801F-38B546B3F1E3}" destId="{156A87A4-3FF0-4B0A-B5E5-E74B95009D51}" srcOrd="1" destOrd="0" presId="urn:microsoft.com/office/officeart/2008/layout/HorizontalMultiLevelHierarchy"/>
    <dgm:cxn modelId="{2550EF68-1CDC-4280-ACE0-9770D3A8B766}" type="presParOf" srcId="{3EE975A4-09AC-40BD-BD0D-62BE3158811C}" destId="{B86B5341-CB0D-442A-ACA1-04BCCBC42063}" srcOrd="2" destOrd="0" presId="urn:microsoft.com/office/officeart/2008/layout/HorizontalMultiLevelHierarchy"/>
    <dgm:cxn modelId="{AC3FC389-F62E-4194-B4FB-F098DE1FC539}" type="presParOf" srcId="{B86B5341-CB0D-442A-ACA1-04BCCBC42063}" destId="{6A66BF4B-D7C7-44CA-9E04-BE9A9A4A708C}" srcOrd="0" destOrd="0" presId="urn:microsoft.com/office/officeart/2008/layout/HorizontalMultiLevelHierarchy"/>
    <dgm:cxn modelId="{AA4D89DB-CD6B-4579-B65F-6A491C5303FD}" type="presParOf" srcId="{3EE975A4-09AC-40BD-BD0D-62BE3158811C}" destId="{CD0650CE-8401-4437-A7EF-8C980D7A2A92}" srcOrd="3" destOrd="0" presId="urn:microsoft.com/office/officeart/2008/layout/HorizontalMultiLevelHierarchy"/>
    <dgm:cxn modelId="{41EAA0A1-B6E1-4A55-A937-36BC6E4673B8}" type="presParOf" srcId="{CD0650CE-8401-4437-A7EF-8C980D7A2A92}" destId="{8F4A1D73-DEC0-4B35-AA70-64C917E7B6A6}" srcOrd="0" destOrd="0" presId="urn:microsoft.com/office/officeart/2008/layout/HorizontalMultiLevelHierarchy"/>
    <dgm:cxn modelId="{6F0D62CA-9162-4E18-97DA-43E54EF3CF19}" type="presParOf" srcId="{CD0650CE-8401-4437-A7EF-8C980D7A2A92}" destId="{58316E31-5F1F-4EFE-9DEB-F11E1F70010A}" srcOrd="1" destOrd="0" presId="urn:microsoft.com/office/officeart/2008/layout/HorizontalMultiLevelHierarchy"/>
    <dgm:cxn modelId="{BCE479AD-68EB-42C4-827E-3C4132E53FD4}" type="presParOf" srcId="{3EE975A4-09AC-40BD-BD0D-62BE3158811C}" destId="{188FCA00-A954-4054-BE10-354033CA34FC}" srcOrd="4" destOrd="0" presId="urn:microsoft.com/office/officeart/2008/layout/HorizontalMultiLevelHierarchy"/>
    <dgm:cxn modelId="{6F488AB1-CDC8-4881-ABEB-90B6D3188737}" type="presParOf" srcId="{188FCA00-A954-4054-BE10-354033CA34FC}" destId="{CC4D6228-3D67-4A9C-AAD4-C917C56036CD}" srcOrd="0" destOrd="0" presId="urn:microsoft.com/office/officeart/2008/layout/HorizontalMultiLevelHierarchy"/>
    <dgm:cxn modelId="{AF52C0FD-C98A-40F0-A990-F6CE53F90426}" type="presParOf" srcId="{3EE975A4-09AC-40BD-BD0D-62BE3158811C}" destId="{B0E8636A-2EDF-476B-81E6-DC340069402D}" srcOrd="5" destOrd="0" presId="urn:microsoft.com/office/officeart/2008/layout/HorizontalMultiLevelHierarchy"/>
    <dgm:cxn modelId="{BA25AF4E-0B5C-4DBC-9779-F3FC7AB353BA}" type="presParOf" srcId="{B0E8636A-2EDF-476B-81E6-DC340069402D}" destId="{4EE137F8-C29F-462C-9975-0A817A96E99D}" srcOrd="0" destOrd="0" presId="urn:microsoft.com/office/officeart/2008/layout/HorizontalMultiLevelHierarchy"/>
    <dgm:cxn modelId="{0F0F59CA-93FB-4C4D-A14E-9DF276F8F535}" type="presParOf" srcId="{B0E8636A-2EDF-476B-81E6-DC340069402D}" destId="{0E0A0722-F4ED-4630-B97D-0A679E67D949}" srcOrd="1" destOrd="0" presId="urn:microsoft.com/office/officeart/2008/layout/HorizontalMultiLevelHierarchy"/>
    <dgm:cxn modelId="{F1B14BD9-A7B8-475C-8A04-FA9855BECCC8}" type="presParOf" srcId="{3EE975A4-09AC-40BD-BD0D-62BE3158811C}" destId="{30B4FBCB-48DD-4023-99AF-4B3747E2A9FC}" srcOrd="6" destOrd="0" presId="urn:microsoft.com/office/officeart/2008/layout/HorizontalMultiLevelHierarchy"/>
    <dgm:cxn modelId="{70F24E86-66DB-4051-8B48-58BCB42A3122}" type="presParOf" srcId="{30B4FBCB-48DD-4023-99AF-4B3747E2A9FC}" destId="{1D3A2EE8-3D40-4723-A8B0-AB5FAC3843A6}" srcOrd="0" destOrd="0" presId="urn:microsoft.com/office/officeart/2008/layout/HorizontalMultiLevelHierarchy"/>
    <dgm:cxn modelId="{56AED5E1-F078-476F-BB56-2134855A701C}" type="presParOf" srcId="{3EE975A4-09AC-40BD-BD0D-62BE3158811C}" destId="{564689DC-9F78-437F-BD96-CDB1C9B356CC}" srcOrd="7" destOrd="0" presId="urn:microsoft.com/office/officeart/2008/layout/HorizontalMultiLevelHierarchy"/>
    <dgm:cxn modelId="{6B8C1A98-E7D6-41C8-BC86-4FE55D745A57}" type="presParOf" srcId="{564689DC-9F78-437F-BD96-CDB1C9B356CC}" destId="{8598C174-DA20-4909-9B85-49ED48119812}" srcOrd="0" destOrd="0" presId="urn:microsoft.com/office/officeart/2008/layout/HorizontalMultiLevelHierarchy"/>
    <dgm:cxn modelId="{E39DA6B5-7CCC-4D76-9B39-0DA95DF3D09F}" type="presParOf" srcId="{564689DC-9F78-437F-BD96-CDB1C9B356CC}" destId="{D889981C-2718-4FE1-9390-33A45270AAD8}" srcOrd="1" destOrd="0" presId="urn:microsoft.com/office/officeart/2008/layout/HorizontalMultiLevelHierarchy"/>
    <dgm:cxn modelId="{AFF74352-BF0F-442E-A527-7D06BA3AE96B}" type="presParOf" srcId="{3EE975A4-09AC-40BD-BD0D-62BE3158811C}" destId="{87838FCE-93D1-45C8-B500-51C23C3D6FB2}" srcOrd="8" destOrd="0" presId="urn:microsoft.com/office/officeart/2008/layout/HorizontalMultiLevelHierarchy"/>
    <dgm:cxn modelId="{188B6F5E-3722-48C3-B39D-9F087C05C440}" type="presParOf" srcId="{87838FCE-93D1-45C8-B500-51C23C3D6FB2}" destId="{C2C0BC95-3F49-42A7-ADF3-E70C4F1B2CCF}" srcOrd="0" destOrd="0" presId="urn:microsoft.com/office/officeart/2008/layout/HorizontalMultiLevelHierarchy"/>
    <dgm:cxn modelId="{A042900A-2891-4B05-8F1E-686314EED4DA}" type="presParOf" srcId="{3EE975A4-09AC-40BD-BD0D-62BE3158811C}" destId="{6A833C8D-F13C-481F-8115-3400A6218C8F}" srcOrd="9" destOrd="0" presId="urn:microsoft.com/office/officeart/2008/layout/HorizontalMultiLevelHierarchy"/>
    <dgm:cxn modelId="{001942C5-D351-4533-AD15-8AB17F4D2B88}" type="presParOf" srcId="{6A833C8D-F13C-481F-8115-3400A6218C8F}" destId="{E0B325FC-14A9-4B22-954C-0978CD872EBC}" srcOrd="0" destOrd="0" presId="urn:microsoft.com/office/officeart/2008/layout/HorizontalMultiLevelHierarchy"/>
    <dgm:cxn modelId="{51423713-70A5-4689-B877-C1B1A7FFA66C}" type="presParOf" srcId="{6A833C8D-F13C-481F-8115-3400A6218C8F}" destId="{38EA7443-1390-4461-9E1C-7B320887E337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EF6F369-D1A9-42F9-9DEA-070E9CE3E221}">
      <dsp:nvSpPr>
        <dsp:cNvPr id="0" name=""/>
        <dsp:cNvSpPr/>
      </dsp:nvSpPr>
      <dsp:spPr>
        <a:xfrm>
          <a:off x="1279386" y="2501437"/>
          <a:ext cx="542039" cy="208428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71019" y="0"/>
              </a:lnTo>
              <a:lnTo>
                <a:pt x="271019" y="2084284"/>
              </a:lnTo>
              <a:lnTo>
                <a:pt x="542039" y="2084284"/>
              </a:lnTo>
            </a:path>
          </a:pathLst>
        </a:custGeom>
        <a:noFill/>
        <a:ln w="12700" cap="flat" cmpd="sng" algn="ctr">
          <a:solidFill>
            <a:schemeClr val="accent1">
              <a:lumMod val="60000"/>
              <a:lumOff val="4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>
            <a:solidFill>
              <a:srgbClr val="002060"/>
            </a:solidFill>
          </a:endParaRPr>
        </a:p>
      </dsp:txBody>
      <dsp:txXfrm>
        <a:off x="1496566" y="3489740"/>
        <a:ext cx="107680" cy="107680"/>
      </dsp:txXfrm>
    </dsp:sp>
    <dsp:sp modelId="{777332D7-F6F4-4F8A-BDD2-FC8C1C3E02D5}">
      <dsp:nvSpPr>
        <dsp:cNvPr id="0" name=""/>
        <dsp:cNvSpPr/>
      </dsp:nvSpPr>
      <dsp:spPr>
        <a:xfrm>
          <a:off x="1279386" y="2501437"/>
          <a:ext cx="542039" cy="10514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71019" y="0"/>
              </a:lnTo>
              <a:lnTo>
                <a:pt x="271019" y="1051436"/>
              </a:lnTo>
              <a:lnTo>
                <a:pt x="542039" y="1051436"/>
              </a:lnTo>
            </a:path>
          </a:pathLst>
        </a:custGeom>
        <a:noFill/>
        <a:ln w="12700" cap="flat" cmpd="sng" algn="ctr">
          <a:solidFill>
            <a:schemeClr val="accent1">
              <a:lumMod val="60000"/>
              <a:lumOff val="4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>
            <a:solidFill>
              <a:srgbClr val="002060"/>
            </a:solidFill>
          </a:endParaRPr>
        </a:p>
      </dsp:txBody>
      <dsp:txXfrm>
        <a:off x="1520833" y="2997582"/>
        <a:ext cx="59146" cy="59146"/>
      </dsp:txXfrm>
    </dsp:sp>
    <dsp:sp modelId="{09EE3696-4791-417D-951D-F6282A561EC9}">
      <dsp:nvSpPr>
        <dsp:cNvPr id="0" name=""/>
        <dsp:cNvSpPr/>
      </dsp:nvSpPr>
      <dsp:spPr>
        <a:xfrm>
          <a:off x="1279386" y="2455718"/>
          <a:ext cx="542039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71019" y="45720"/>
              </a:lnTo>
              <a:lnTo>
                <a:pt x="271019" y="64307"/>
              </a:lnTo>
              <a:lnTo>
                <a:pt x="542039" y="64307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>
            <a:solidFill>
              <a:srgbClr val="002060"/>
            </a:solidFill>
          </a:endParaRPr>
        </a:p>
      </dsp:txBody>
      <dsp:txXfrm>
        <a:off x="1536847" y="2487879"/>
        <a:ext cx="27117" cy="27117"/>
      </dsp:txXfrm>
    </dsp:sp>
    <dsp:sp modelId="{FABDDBBC-68B3-4AD4-A5F5-BBC2D9AE996E}">
      <dsp:nvSpPr>
        <dsp:cNvPr id="0" name=""/>
        <dsp:cNvSpPr/>
      </dsp:nvSpPr>
      <dsp:spPr>
        <a:xfrm>
          <a:off x="1279386" y="1468589"/>
          <a:ext cx="542039" cy="1032848"/>
        </a:xfrm>
        <a:custGeom>
          <a:avLst/>
          <a:gdLst/>
          <a:ahLst/>
          <a:cxnLst/>
          <a:rect l="0" t="0" r="0" b="0"/>
          <a:pathLst>
            <a:path>
              <a:moveTo>
                <a:pt x="0" y="1032848"/>
              </a:moveTo>
              <a:lnTo>
                <a:pt x="271019" y="1032848"/>
              </a:lnTo>
              <a:lnTo>
                <a:pt x="271019" y="0"/>
              </a:lnTo>
              <a:lnTo>
                <a:pt x="542039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>
            <a:solidFill>
              <a:srgbClr val="002060"/>
            </a:solidFill>
          </a:endParaRPr>
        </a:p>
      </dsp:txBody>
      <dsp:txXfrm>
        <a:off x="1521245" y="1955852"/>
        <a:ext cx="58322" cy="58322"/>
      </dsp:txXfrm>
    </dsp:sp>
    <dsp:sp modelId="{A20148CF-F3D8-493F-891F-54392292AE01}">
      <dsp:nvSpPr>
        <dsp:cNvPr id="0" name=""/>
        <dsp:cNvSpPr/>
      </dsp:nvSpPr>
      <dsp:spPr>
        <a:xfrm>
          <a:off x="1279386" y="417153"/>
          <a:ext cx="542039" cy="2084284"/>
        </a:xfrm>
        <a:custGeom>
          <a:avLst/>
          <a:gdLst/>
          <a:ahLst/>
          <a:cxnLst/>
          <a:rect l="0" t="0" r="0" b="0"/>
          <a:pathLst>
            <a:path>
              <a:moveTo>
                <a:pt x="0" y="2084284"/>
              </a:moveTo>
              <a:lnTo>
                <a:pt x="271019" y="2084284"/>
              </a:lnTo>
              <a:lnTo>
                <a:pt x="271019" y="0"/>
              </a:lnTo>
              <a:lnTo>
                <a:pt x="542039" y="0"/>
              </a:lnTo>
            </a:path>
          </a:pathLst>
        </a:custGeom>
        <a:noFill/>
        <a:ln w="12700" cap="flat" cmpd="sng" algn="ctr">
          <a:solidFill>
            <a:schemeClr val="accent1">
              <a:lumMod val="60000"/>
              <a:lumOff val="4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>
            <a:solidFill>
              <a:srgbClr val="002060"/>
            </a:solidFill>
          </a:endParaRPr>
        </a:p>
      </dsp:txBody>
      <dsp:txXfrm>
        <a:off x="1496566" y="1405455"/>
        <a:ext cx="107680" cy="107680"/>
      </dsp:txXfrm>
    </dsp:sp>
    <dsp:sp modelId="{BF3B8C9B-9F50-44BC-A405-7D96B2646639}">
      <dsp:nvSpPr>
        <dsp:cNvPr id="0" name=""/>
        <dsp:cNvSpPr/>
      </dsp:nvSpPr>
      <dsp:spPr>
        <a:xfrm rot="16200000">
          <a:off x="-1308171" y="2088298"/>
          <a:ext cx="4348837" cy="826279"/>
        </a:xfrm>
        <a:prstGeom prst="rect">
          <a:avLst/>
        </a:prstGeom>
        <a:gradFill rotWithShape="0">
          <a:gsLst>
            <a:gs pos="0">
              <a:schemeClr val="accent1">
                <a:lumMod val="60000"/>
                <a:lumOff val="40000"/>
              </a:schemeClr>
            </a:gs>
            <a:gs pos="100000">
              <a:schemeClr val="bg1"/>
            </a:gs>
          </a:gsLst>
          <a:lin ang="16200000" scaled="1"/>
        </a:gradFill>
        <a:ln w="12700" cap="flat" cmpd="sng" algn="ctr">
          <a:solidFill>
            <a:schemeClr val="accent1">
              <a:lumMod val="60000"/>
              <a:lumOff val="4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rgbClr val="002060"/>
              </a:solidFill>
            </a:rPr>
            <a:t>Методика выявления «необъективных» ОО</a:t>
          </a:r>
          <a:endParaRPr lang="ru-RU" sz="2400" kern="1200" dirty="0">
            <a:solidFill>
              <a:srgbClr val="002060"/>
            </a:solidFill>
          </a:endParaRPr>
        </a:p>
      </dsp:txBody>
      <dsp:txXfrm>
        <a:off x="-1308171" y="2088298"/>
        <a:ext cx="4348837" cy="826279"/>
      </dsp:txXfrm>
    </dsp:sp>
    <dsp:sp modelId="{629CA5D5-1DD0-4EE8-8D8E-482B5113FDBB}">
      <dsp:nvSpPr>
        <dsp:cNvPr id="0" name=""/>
        <dsp:cNvSpPr/>
      </dsp:nvSpPr>
      <dsp:spPr>
        <a:xfrm>
          <a:off x="1821425" y="4013"/>
          <a:ext cx="8900146" cy="826279"/>
        </a:xfrm>
        <a:prstGeom prst="rect">
          <a:avLst/>
        </a:prstGeom>
        <a:gradFill rotWithShape="0">
          <a:gsLst>
            <a:gs pos="0">
              <a:schemeClr val="accent1">
                <a:lumMod val="60000"/>
                <a:lumOff val="40000"/>
              </a:schemeClr>
            </a:gs>
            <a:gs pos="100000">
              <a:schemeClr val="bg1"/>
            </a:gs>
          </a:gsLst>
          <a:lin ang="16200000" scaled="1"/>
        </a:gradFill>
        <a:ln w="12700" cap="flat" cmpd="sng" algn="ctr">
          <a:solidFill>
            <a:schemeClr val="accent1">
              <a:lumMod val="60000"/>
              <a:lumOff val="4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180000"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rgbClr val="002060"/>
              </a:solidFill>
            </a:rPr>
            <a:t>Соотнесение результатов ВПР с </a:t>
          </a:r>
          <a:r>
            <a:rPr lang="ru-RU" sz="2400" b="1" kern="1200" dirty="0" smtClean="0">
              <a:solidFill>
                <a:srgbClr val="002060"/>
              </a:solidFill>
            </a:rPr>
            <a:t>текущей успеваемостью </a:t>
          </a:r>
          <a:r>
            <a:rPr lang="ru-RU" sz="2400" kern="1200" dirty="0" smtClean="0">
              <a:solidFill>
                <a:srgbClr val="002060"/>
              </a:solidFill>
            </a:rPr>
            <a:t>обучающихся</a:t>
          </a:r>
          <a:endParaRPr lang="ru-RU" sz="2400" kern="1200" dirty="0">
            <a:solidFill>
              <a:srgbClr val="002060"/>
            </a:solidFill>
          </a:endParaRPr>
        </a:p>
      </dsp:txBody>
      <dsp:txXfrm>
        <a:off x="1821425" y="4013"/>
        <a:ext cx="8900146" cy="826279"/>
      </dsp:txXfrm>
    </dsp:sp>
    <dsp:sp modelId="{740B2FDA-87AB-4F3B-9E26-614A9C068744}">
      <dsp:nvSpPr>
        <dsp:cNvPr id="0" name=""/>
        <dsp:cNvSpPr/>
      </dsp:nvSpPr>
      <dsp:spPr>
        <a:xfrm>
          <a:off x="1821425" y="1036862"/>
          <a:ext cx="8900146" cy="863453"/>
        </a:xfrm>
        <a:prstGeom prst="rect">
          <a:avLst/>
        </a:prstGeom>
        <a:gradFill rotWithShape="0">
          <a:gsLst>
            <a:gs pos="0">
              <a:schemeClr val="accent1">
                <a:lumMod val="60000"/>
                <a:lumOff val="40000"/>
              </a:schemeClr>
            </a:gs>
            <a:gs pos="100000">
              <a:schemeClr val="bg1"/>
            </a:gs>
          </a:gsLst>
          <a:lin ang="16200000" scaled="1"/>
        </a:gradFill>
        <a:ln w="12700" cap="flat" cmpd="sng" algn="ctr">
          <a:solidFill>
            <a:schemeClr val="accent1">
              <a:lumMod val="60000"/>
              <a:lumOff val="4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180000" lvl="0" indent="0" algn="l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rgbClr val="002060"/>
              </a:solidFill>
            </a:rPr>
            <a:t>Мониторинг результатов </a:t>
          </a:r>
          <a:r>
            <a:rPr lang="ru-RU" sz="2400" b="1" kern="1200" dirty="0" smtClean="0">
              <a:solidFill>
                <a:srgbClr val="002060"/>
              </a:solidFill>
            </a:rPr>
            <a:t>по годам </a:t>
          </a:r>
          <a:r>
            <a:rPr lang="ru-RU" sz="2400" kern="1200" dirty="0" smtClean="0">
              <a:solidFill>
                <a:srgbClr val="002060"/>
              </a:solidFill>
            </a:rPr>
            <a:t>(результаты одних и тех же детей отличаются от года к году)</a:t>
          </a:r>
          <a:endParaRPr lang="ru-RU" sz="2400" kern="1200" dirty="0">
            <a:solidFill>
              <a:srgbClr val="002060"/>
            </a:solidFill>
          </a:endParaRPr>
        </a:p>
      </dsp:txBody>
      <dsp:txXfrm>
        <a:off x="1821425" y="1036862"/>
        <a:ext cx="8900146" cy="863453"/>
      </dsp:txXfrm>
    </dsp:sp>
    <dsp:sp modelId="{774182CE-7434-4575-8A51-5400600A39C1}">
      <dsp:nvSpPr>
        <dsp:cNvPr id="0" name=""/>
        <dsp:cNvSpPr/>
      </dsp:nvSpPr>
      <dsp:spPr>
        <a:xfrm>
          <a:off x="1821425" y="2106885"/>
          <a:ext cx="8900146" cy="826279"/>
        </a:xfrm>
        <a:prstGeom prst="rect">
          <a:avLst/>
        </a:prstGeom>
        <a:gradFill rotWithShape="0">
          <a:gsLst>
            <a:gs pos="0">
              <a:schemeClr val="accent1">
                <a:lumMod val="60000"/>
                <a:lumOff val="40000"/>
              </a:schemeClr>
            </a:gs>
            <a:gs pos="100000">
              <a:schemeClr val="bg1"/>
            </a:gs>
          </a:gsLst>
          <a:lin ang="16200000" scaled="1"/>
        </a:gradFill>
        <a:ln w="12700" cap="flat" cmpd="sng" algn="ctr">
          <a:solidFill>
            <a:schemeClr val="accent1">
              <a:lumMod val="60000"/>
              <a:lumOff val="4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180000"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rgbClr val="002060"/>
              </a:solidFill>
            </a:rPr>
            <a:t>Сопоставление с результатами </a:t>
          </a:r>
          <a:r>
            <a:rPr lang="ru-RU" sz="2400" b="1" kern="1200" dirty="0" smtClean="0">
              <a:solidFill>
                <a:srgbClr val="002060"/>
              </a:solidFill>
            </a:rPr>
            <a:t>контрольной выборки </a:t>
          </a:r>
          <a:r>
            <a:rPr lang="ru-RU" sz="2400" kern="1200" dirty="0" smtClean="0">
              <a:solidFill>
                <a:srgbClr val="002060"/>
              </a:solidFill>
            </a:rPr>
            <a:t>(на уровне РФ, края)</a:t>
          </a:r>
          <a:endParaRPr lang="ru-RU" sz="2400" kern="1200" dirty="0">
            <a:solidFill>
              <a:srgbClr val="002060"/>
            </a:solidFill>
          </a:endParaRPr>
        </a:p>
      </dsp:txBody>
      <dsp:txXfrm>
        <a:off x="1821425" y="2106885"/>
        <a:ext cx="8900146" cy="826279"/>
      </dsp:txXfrm>
    </dsp:sp>
    <dsp:sp modelId="{3602D9C9-8C67-42A5-B546-C136766F66D3}">
      <dsp:nvSpPr>
        <dsp:cNvPr id="0" name=""/>
        <dsp:cNvSpPr/>
      </dsp:nvSpPr>
      <dsp:spPr>
        <a:xfrm>
          <a:off x="1821425" y="3139734"/>
          <a:ext cx="8900146" cy="826279"/>
        </a:xfrm>
        <a:prstGeom prst="rect">
          <a:avLst/>
        </a:prstGeom>
        <a:gradFill rotWithShape="0">
          <a:gsLst>
            <a:gs pos="0">
              <a:schemeClr val="accent1">
                <a:lumMod val="60000"/>
                <a:lumOff val="40000"/>
              </a:schemeClr>
            </a:gs>
            <a:gs pos="100000">
              <a:schemeClr val="bg1"/>
            </a:gs>
          </a:gsLst>
          <a:lin ang="16200000" scaled="1"/>
        </a:gradFill>
        <a:ln w="12700" cap="flat" cmpd="sng" algn="ctr">
          <a:solidFill>
            <a:schemeClr val="accent1">
              <a:lumMod val="60000"/>
              <a:lumOff val="4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180000"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rgbClr val="002060"/>
              </a:solidFill>
            </a:rPr>
            <a:t>Комплексный анализ данных </a:t>
          </a:r>
          <a:r>
            <a:rPr lang="ru-RU" sz="2400" b="1" kern="1200" dirty="0" smtClean="0">
              <a:solidFill>
                <a:srgbClr val="002060"/>
              </a:solidFill>
            </a:rPr>
            <a:t>ВПР, ОГЭ, ЕГЭ</a:t>
          </a:r>
          <a:endParaRPr lang="ru-RU" sz="2400" kern="1200" dirty="0">
            <a:solidFill>
              <a:srgbClr val="002060"/>
            </a:solidFill>
          </a:endParaRPr>
        </a:p>
      </dsp:txBody>
      <dsp:txXfrm>
        <a:off x="1821425" y="3139734"/>
        <a:ext cx="8900146" cy="826279"/>
      </dsp:txXfrm>
    </dsp:sp>
    <dsp:sp modelId="{CB3C2D7B-B0DB-4C23-93C6-88A48BF50ED1}">
      <dsp:nvSpPr>
        <dsp:cNvPr id="0" name=""/>
        <dsp:cNvSpPr/>
      </dsp:nvSpPr>
      <dsp:spPr>
        <a:xfrm>
          <a:off x="1821425" y="4172583"/>
          <a:ext cx="8900146" cy="826279"/>
        </a:xfrm>
        <a:prstGeom prst="rect">
          <a:avLst/>
        </a:prstGeom>
        <a:gradFill rotWithShape="0">
          <a:gsLst>
            <a:gs pos="0">
              <a:schemeClr val="accent1">
                <a:lumMod val="60000"/>
                <a:lumOff val="40000"/>
              </a:schemeClr>
            </a:gs>
            <a:gs pos="100000">
              <a:schemeClr val="bg1"/>
            </a:gs>
          </a:gsLst>
          <a:lin ang="16200000" scaled="1"/>
        </a:gra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180000"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rgbClr val="002060"/>
              </a:solidFill>
            </a:rPr>
            <a:t>Процент выполнения </a:t>
          </a:r>
          <a:r>
            <a:rPr lang="ru-RU" sz="2400" b="1" kern="1200" dirty="0" smtClean="0">
              <a:solidFill>
                <a:srgbClr val="002060"/>
              </a:solidFill>
            </a:rPr>
            <a:t>сложных заданий </a:t>
          </a:r>
          <a:r>
            <a:rPr lang="ru-RU" sz="2400" kern="1200" dirty="0" smtClean="0">
              <a:solidFill>
                <a:srgbClr val="002060"/>
              </a:solidFill>
            </a:rPr>
            <a:t>превышает процент выполнения </a:t>
          </a:r>
          <a:r>
            <a:rPr lang="ru-RU" sz="2400" b="1" kern="1200" dirty="0" smtClean="0">
              <a:solidFill>
                <a:srgbClr val="002060"/>
              </a:solidFill>
            </a:rPr>
            <a:t>простых заданий</a:t>
          </a:r>
          <a:endParaRPr lang="ru-RU" sz="2400" kern="1200" dirty="0">
            <a:solidFill>
              <a:srgbClr val="002060"/>
            </a:solidFill>
          </a:endParaRPr>
        </a:p>
      </dsp:txBody>
      <dsp:txXfrm>
        <a:off x="1821425" y="4172583"/>
        <a:ext cx="8900146" cy="82627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7838FCE-93D1-45C8-B500-51C23C3D6FB2}">
      <dsp:nvSpPr>
        <dsp:cNvPr id="0" name=""/>
        <dsp:cNvSpPr/>
      </dsp:nvSpPr>
      <dsp:spPr>
        <a:xfrm>
          <a:off x="717283" y="2301832"/>
          <a:ext cx="502145" cy="191435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51072" y="0"/>
              </a:lnTo>
              <a:lnTo>
                <a:pt x="251072" y="1914352"/>
              </a:lnTo>
              <a:lnTo>
                <a:pt x="502145" y="1914352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/>
        </a:p>
      </dsp:txBody>
      <dsp:txXfrm>
        <a:off x="918877" y="3209530"/>
        <a:ext cx="98955" cy="98955"/>
      </dsp:txXfrm>
    </dsp:sp>
    <dsp:sp modelId="{30B4FBCB-48DD-4023-99AF-4B3747E2A9FC}">
      <dsp:nvSpPr>
        <dsp:cNvPr id="0" name=""/>
        <dsp:cNvSpPr/>
      </dsp:nvSpPr>
      <dsp:spPr>
        <a:xfrm>
          <a:off x="717283" y="2301832"/>
          <a:ext cx="502145" cy="9575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51072" y="0"/>
              </a:lnTo>
              <a:lnTo>
                <a:pt x="251072" y="957520"/>
              </a:lnTo>
              <a:lnTo>
                <a:pt x="502145" y="95752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941325" y="2753562"/>
        <a:ext cx="54060" cy="54060"/>
      </dsp:txXfrm>
    </dsp:sp>
    <dsp:sp modelId="{188FCA00-A954-4054-BE10-354033CA34FC}">
      <dsp:nvSpPr>
        <dsp:cNvPr id="0" name=""/>
        <dsp:cNvSpPr/>
      </dsp:nvSpPr>
      <dsp:spPr>
        <a:xfrm>
          <a:off x="717283" y="2256112"/>
          <a:ext cx="502145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51072" y="45720"/>
              </a:lnTo>
              <a:lnTo>
                <a:pt x="251072" y="46408"/>
              </a:lnTo>
              <a:lnTo>
                <a:pt x="502145" y="4640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955802" y="2289278"/>
        <a:ext cx="25107" cy="25107"/>
      </dsp:txXfrm>
    </dsp:sp>
    <dsp:sp modelId="{B86B5341-CB0D-442A-ACA1-04BCCBC42063}">
      <dsp:nvSpPr>
        <dsp:cNvPr id="0" name=""/>
        <dsp:cNvSpPr/>
      </dsp:nvSpPr>
      <dsp:spPr>
        <a:xfrm>
          <a:off x="717283" y="1345689"/>
          <a:ext cx="502145" cy="956142"/>
        </a:xfrm>
        <a:custGeom>
          <a:avLst/>
          <a:gdLst/>
          <a:ahLst/>
          <a:cxnLst/>
          <a:rect l="0" t="0" r="0" b="0"/>
          <a:pathLst>
            <a:path>
              <a:moveTo>
                <a:pt x="0" y="956142"/>
              </a:moveTo>
              <a:lnTo>
                <a:pt x="251072" y="956142"/>
              </a:lnTo>
              <a:lnTo>
                <a:pt x="251072" y="0"/>
              </a:lnTo>
              <a:lnTo>
                <a:pt x="502145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941356" y="1796761"/>
        <a:ext cx="53999" cy="53999"/>
      </dsp:txXfrm>
    </dsp:sp>
    <dsp:sp modelId="{A20148CF-F3D8-493F-891F-54392292AE01}">
      <dsp:nvSpPr>
        <dsp:cNvPr id="0" name=""/>
        <dsp:cNvSpPr/>
      </dsp:nvSpPr>
      <dsp:spPr>
        <a:xfrm>
          <a:off x="717283" y="388169"/>
          <a:ext cx="502145" cy="1913663"/>
        </a:xfrm>
        <a:custGeom>
          <a:avLst/>
          <a:gdLst/>
          <a:ahLst/>
          <a:cxnLst/>
          <a:rect l="0" t="0" r="0" b="0"/>
          <a:pathLst>
            <a:path>
              <a:moveTo>
                <a:pt x="0" y="1913663"/>
              </a:moveTo>
              <a:lnTo>
                <a:pt x="251072" y="1913663"/>
              </a:lnTo>
              <a:lnTo>
                <a:pt x="251072" y="0"/>
              </a:lnTo>
              <a:lnTo>
                <a:pt x="502145" y="0"/>
              </a:lnTo>
            </a:path>
          </a:pathLst>
        </a:custGeom>
        <a:noFill/>
        <a:ln w="12700" cap="flat" cmpd="sng" algn="ctr">
          <a:solidFill>
            <a:schemeClr val="accent1">
              <a:lumMod val="60000"/>
              <a:lumOff val="4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>
            <a:solidFill>
              <a:srgbClr val="002060"/>
            </a:solidFill>
          </a:endParaRPr>
        </a:p>
      </dsp:txBody>
      <dsp:txXfrm>
        <a:off x="918894" y="1295539"/>
        <a:ext cx="98922" cy="98922"/>
      </dsp:txXfrm>
    </dsp:sp>
    <dsp:sp modelId="{BF3B8C9B-9F50-44BC-A405-7D96B2646639}">
      <dsp:nvSpPr>
        <dsp:cNvPr id="0" name=""/>
        <dsp:cNvSpPr/>
      </dsp:nvSpPr>
      <dsp:spPr>
        <a:xfrm rot="16200000">
          <a:off x="-592901" y="2151912"/>
          <a:ext cx="2320528" cy="299840"/>
        </a:xfrm>
        <a:prstGeom prst="rect">
          <a:avLst/>
        </a:prstGeom>
        <a:gradFill rotWithShape="0">
          <a:gsLst>
            <a:gs pos="0">
              <a:schemeClr val="accent1">
                <a:lumMod val="60000"/>
                <a:lumOff val="40000"/>
              </a:schemeClr>
            </a:gs>
            <a:gs pos="100000">
              <a:schemeClr val="bg1"/>
            </a:gs>
          </a:gsLst>
          <a:lin ang="16200000" scaled="1"/>
        </a:gradFill>
        <a:ln w="12700" cap="flat" cmpd="sng" algn="ctr">
          <a:solidFill>
            <a:schemeClr val="accent1">
              <a:lumMod val="60000"/>
              <a:lumOff val="4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rgbClr val="002060"/>
              </a:solidFill>
            </a:rPr>
            <a:t>РЕКОМЕНДАЦИИ</a:t>
          </a:r>
          <a:endParaRPr lang="ru-RU" sz="2000" kern="1200" dirty="0">
            <a:solidFill>
              <a:srgbClr val="002060"/>
            </a:solidFill>
          </a:endParaRPr>
        </a:p>
      </dsp:txBody>
      <dsp:txXfrm>
        <a:off x="-592901" y="2151912"/>
        <a:ext cx="2320528" cy="299840"/>
      </dsp:txXfrm>
    </dsp:sp>
    <dsp:sp modelId="{629CA5D5-1DD0-4EE8-8D8E-482B5113FDBB}">
      <dsp:nvSpPr>
        <dsp:cNvPr id="0" name=""/>
        <dsp:cNvSpPr/>
      </dsp:nvSpPr>
      <dsp:spPr>
        <a:xfrm>
          <a:off x="1219428" y="4747"/>
          <a:ext cx="6119995" cy="766843"/>
        </a:xfrm>
        <a:prstGeom prst="rect">
          <a:avLst/>
        </a:prstGeom>
        <a:gradFill rotWithShape="0">
          <a:gsLst>
            <a:gs pos="0">
              <a:schemeClr val="accent1">
                <a:lumMod val="60000"/>
                <a:lumOff val="40000"/>
              </a:schemeClr>
            </a:gs>
            <a:gs pos="100000">
              <a:schemeClr val="bg1"/>
            </a:gs>
          </a:gsLst>
          <a:lin ang="16200000" scaled="1"/>
        </a:gradFill>
        <a:ln w="12700" cap="flat" cmpd="sng" algn="ctr">
          <a:solidFill>
            <a:schemeClr val="accent1">
              <a:lumMod val="60000"/>
              <a:lumOff val="4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180000"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002060"/>
              </a:solidFill>
            </a:rPr>
            <a:t>Обеспечение «строгой» процедуры проведения ВПР в образовательной организации.</a:t>
          </a:r>
          <a:endParaRPr lang="ru-RU" sz="1800" kern="1200" dirty="0">
            <a:solidFill>
              <a:srgbClr val="002060"/>
            </a:solidFill>
          </a:endParaRPr>
        </a:p>
      </dsp:txBody>
      <dsp:txXfrm>
        <a:off x="1219428" y="4747"/>
        <a:ext cx="6119995" cy="766843"/>
      </dsp:txXfrm>
    </dsp:sp>
    <dsp:sp modelId="{8F4A1D73-DEC0-4B35-AA70-64C917E7B6A6}">
      <dsp:nvSpPr>
        <dsp:cNvPr id="0" name=""/>
        <dsp:cNvSpPr/>
      </dsp:nvSpPr>
      <dsp:spPr>
        <a:xfrm>
          <a:off x="1219428" y="962957"/>
          <a:ext cx="6119995" cy="765465"/>
        </a:xfrm>
        <a:prstGeom prst="rect">
          <a:avLst/>
        </a:prstGeom>
        <a:gradFill rotWithShape="0">
          <a:gsLst>
            <a:gs pos="0">
              <a:schemeClr val="accent1">
                <a:lumMod val="60000"/>
                <a:lumOff val="40000"/>
              </a:schemeClr>
            </a:gs>
            <a:gs pos="100000">
              <a:schemeClr val="bg1"/>
            </a:gs>
          </a:gsLst>
          <a:lin ang="16200000" scaled="1"/>
        </a:gradFill>
        <a:ln w="12700" cap="flat" cmpd="sng" algn="ctr">
          <a:solidFill>
            <a:schemeClr val="accent1">
              <a:lumMod val="60000"/>
              <a:lumOff val="4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180000"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002060"/>
              </a:solidFill>
            </a:rPr>
            <a:t>Формирование позитивного отношения участников образовательных отношений к вопросам обеспечения объективности результатов ВПР.</a:t>
          </a:r>
          <a:endParaRPr lang="ru-RU" sz="1800" kern="1200" dirty="0">
            <a:solidFill>
              <a:srgbClr val="002060"/>
            </a:solidFill>
          </a:endParaRPr>
        </a:p>
      </dsp:txBody>
      <dsp:txXfrm>
        <a:off x="1219428" y="962957"/>
        <a:ext cx="6119995" cy="765465"/>
      </dsp:txXfrm>
    </dsp:sp>
    <dsp:sp modelId="{4EE137F8-C29F-462C-9975-0A817A96E99D}">
      <dsp:nvSpPr>
        <dsp:cNvPr id="0" name=""/>
        <dsp:cNvSpPr/>
      </dsp:nvSpPr>
      <dsp:spPr>
        <a:xfrm>
          <a:off x="1219428" y="1919788"/>
          <a:ext cx="6119995" cy="765465"/>
        </a:xfrm>
        <a:prstGeom prst="rect">
          <a:avLst/>
        </a:prstGeom>
        <a:gradFill rotWithShape="0">
          <a:gsLst>
            <a:gs pos="0">
              <a:schemeClr val="accent1">
                <a:lumMod val="60000"/>
                <a:lumOff val="40000"/>
              </a:schemeClr>
            </a:gs>
            <a:gs pos="100000">
              <a:schemeClr val="bg1"/>
            </a:gs>
          </a:gsLst>
          <a:lin ang="16200000" scaled="1"/>
        </a:gradFill>
        <a:ln w="12700" cap="flat" cmpd="sng" algn="ctr">
          <a:solidFill>
            <a:schemeClr val="accent1">
              <a:lumMod val="60000"/>
              <a:lumOff val="4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180000"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002060"/>
              </a:solidFill>
            </a:rPr>
            <a:t>Устранение «конфликта интересов» (независимые наблюдатели и эксперты).</a:t>
          </a:r>
          <a:endParaRPr lang="ru-RU" sz="1800" kern="1200" dirty="0">
            <a:solidFill>
              <a:srgbClr val="002060"/>
            </a:solidFill>
          </a:endParaRPr>
        </a:p>
      </dsp:txBody>
      <dsp:txXfrm>
        <a:off x="1219428" y="1919788"/>
        <a:ext cx="6119995" cy="765465"/>
      </dsp:txXfrm>
    </dsp:sp>
    <dsp:sp modelId="{8598C174-DA20-4909-9B85-49ED48119812}">
      <dsp:nvSpPr>
        <dsp:cNvPr id="0" name=""/>
        <dsp:cNvSpPr/>
      </dsp:nvSpPr>
      <dsp:spPr>
        <a:xfrm>
          <a:off x="1219428" y="2876620"/>
          <a:ext cx="6119995" cy="765465"/>
        </a:xfrm>
        <a:prstGeom prst="rect">
          <a:avLst/>
        </a:prstGeom>
        <a:gradFill rotWithShape="0">
          <a:gsLst>
            <a:gs pos="0">
              <a:schemeClr val="accent1">
                <a:lumMod val="60000"/>
                <a:lumOff val="40000"/>
              </a:schemeClr>
            </a:gs>
            <a:gs pos="100000">
              <a:schemeClr val="bg1"/>
            </a:gs>
          </a:gsLst>
          <a:lin ang="16200000" scaled="1"/>
        </a:gradFill>
        <a:ln w="12700" cap="flat" cmpd="sng" algn="ctr">
          <a:solidFill>
            <a:schemeClr val="accent1">
              <a:lumMod val="60000"/>
              <a:lumOff val="4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180000"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002060"/>
              </a:solidFill>
            </a:rPr>
            <a:t>Регламентация всех этапов ВПР, контроль соблюдения регламента.</a:t>
          </a:r>
          <a:endParaRPr lang="ru-RU" sz="1800" kern="1200" dirty="0">
            <a:solidFill>
              <a:srgbClr val="002060"/>
            </a:solidFill>
          </a:endParaRPr>
        </a:p>
      </dsp:txBody>
      <dsp:txXfrm>
        <a:off x="1219428" y="2876620"/>
        <a:ext cx="6119995" cy="765465"/>
      </dsp:txXfrm>
    </dsp:sp>
    <dsp:sp modelId="{E0B325FC-14A9-4B22-954C-0978CD872EBC}">
      <dsp:nvSpPr>
        <dsp:cNvPr id="0" name=""/>
        <dsp:cNvSpPr/>
      </dsp:nvSpPr>
      <dsp:spPr>
        <a:xfrm>
          <a:off x="1219428" y="3833451"/>
          <a:ext cx="6119995" cy="765465"/>
        </a:xfrm>
        <a:prstGeom prst="rect">
          <a:avLst/>
        </a:prstGeom>
        <a:gradFill rotWithShape="0">
          <a:gsLst>
            <a:gs pos="0">
              <a:schemeClr val="accent1">
                <a:lumMod val="60000"/>
                <a:lumOff val="40000"/>
              </a:schemeClr>
            </a:gs>
            <a:gs pos="100000">
              <a:schemeClr val="bg1"/>
            </a:gs>
          </a:gsLst>
          <a:lin ang="16200000" scaled="1"/>
        </a:gradFill>
        <a:ln w="12700" cap="flat" cmpd="sng" algn="ctr">
          <a:solidFill>
            <a:schemeClr val="accent1">
              <a:lumMod val="60000"/>
              <a:lumOff val="4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180000"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002060"/>
              </a:solidFill>
            </a:rPr>
            <a:t>Проведение собраний  метод. объединений  учителей, изучение критериев оценивания, анализ типичных ошибок и результатов.</a:t>
          </a:r>
          <a:endParaRPr lang="ru-RU" sz="1800" kern="1200" dirty="0">
            <a:solidFill>
              <a:srgbClr val="002060"/>
            </a:solidFill>
          </a:endParaRPr>
        </a:p>
      </dsp:txBody>
      <dsp:txXfrm>
        <a:off x="1219428" y="3833451"/>
        <a:ext cx="6119995" cy="7654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0.76228</cdr:x>
      <cdr:y>0.03552</cdr:y>
    </cdr:from>
    <cdr:to>
      <cdr:x>0.97514</cdr:x>
      <cdr:y>0.10954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8404190" y="186439"/>
          <a:ext cx="2346793" cy="388484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solidFill>
            <a:srgbClr val="EE3824"/>
          </a:solidFill>
        </a:ln>
      </cdr:spPr>
      <cdr:style>
        <a:lnRef xmlns:a="http://schemas.openxmlformats.org/drawingml/2006/main" idx="2">
          <a:schemeClr val="accent2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2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rot="0" spcFirstLastPara="0" vert="horz" wrap="square" lIns="91440" tIns="45720" rIns="91440" bIns="45720" numCol="1" spcCol="0" rtlCol="0" fromWordArt="0" anchor="ctr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600" dirty="0" smtClean="0">
              <a:solidFill>
                <a:srgbClr val="FF0000"/>
              </a:solidFill>
            </a:rPr>
            <a:t>Всего выполнено </a:t>
          </a:r>
        </a:p>
        <a:p xmlns:a="http://schemas.openxmlformats.org/drawingml/2006/main">
          <a:pPr algn="ctr"/>
          <a:r>
            <a:rPr lang="ru-RU" sz="1600" dirty="0" smtClean="0">
              <a:solidFill>
                <a:srgbClr val="FF0000"/>
              </a:solidFill>
            </a:rPr>
            <a:t>32235 работ </a:t>
          </a:r>
          <a:endParaRPr lang="ru-RU" sz="1600" dirty="0">
            <a:solidFill>
              <a:srgbClr val="FF0000"/>
            </a:solidFill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0.91226</cdr:x>
      <cdr:y>0.58389</cdr:y>
    </cdr:from>
    <cdr:to>
      <cdr:x>0.91226</cdr:x>
      <cdr:y>0.6748</cdr:y>
    </cdr:to>
    <cdr:cxnSp macro="">
      <cdr:nvCxnSpPr>
        <cdr:cNvPr id="2" name="Прямая со стрелкой 1"/>
        <cdr:cNvCxnSpPr/>
      </cdr:nvCxnSpPr>
      <cdr:spPr>
        <a:xfrm xmlns:a="http://schemas.openxmlformats.org/drawingml/2006/main" flipV="1">
          <a:off x="3455852" y="3020422"/>
          <a:ext cx="0" cy="470263"/>
        </a:xfrm>
        <a:prstGeom xmlns:a="http://schemas.openxmlformats.org/drawingml/2006/main" prst="straightConnector1">
          <a:avLst/>
        </a:prstGeom>
        <a:ln xmlns:a="http://schemas.openxmlformats.org/drawingml/2006/main" w="12700">
          <a:solidFill>
            <a:srgbClr val="EE3824"/>
          </a:solidFill>
          <a:tailEnd type="triangl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0.45227</cdr:x>
      <cdr:y>0.56362</cdr:y>
    </cdr:from>
    <cdr:to>
      <cdr:x>0.45227</cdr:x>
      <cdr:y>0.65293</cdr:y>
    </cdr:to>
    <cdr:cxnSp macro="">
      <cdr:nvCxnSpPr>
        <cdr:cNvPr id="3" name="Прямая со стрелкой 2"/>
        <cdr:cNvCxnSpPr/>
      </cdr:nvCxnSpPr>
      <cdr:spPr>
        <a:xfrm xmlns:a="http://schemas.openxmlformats.org/drawingml/2006/main">
          <a:off x="1713297" y="2915538"/>
          <a:ext cx="2" cy="462013"/>
        </a:xfrm>
        <a:prstGeom xmlns:a="http://schemas.openxmlformats.org/drawingml/2006/main" prst="straightConnector1">
          <a:avLst/>
        </a:prstGeom>
        <a:ln xmlns:a="http://schemas.openxmlformats.org/drawingml/2006/main" w="12700">
          <a:solidFill>
            <a:schemeClr val="accent6">
              <a:lumMod val="75000"/>
            </a:schemeClr>
          </a:solidFill>
          <a:tailEnd type="triangl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0.62616</cdr:x>
      <cdr:y>0.30976</cdr:y>
    </cdr:from>
    <cdr:to>
      <cdr:x>0.62616</cdr:x>
      <cdr:y>0.40067</cdr:y>
    </cdr:to>
    <cdr:cxnSp macro="">
      <cdr:nvCxnSpPr>
        <cdr:cNvPr id="2" name="Прямая со стрелкой 1"/>
        <cdr:cNvCxnSpPr/>
      </cdr:nvCxnSpPr>
      <cdr:spPr>
        <a:xfrm xmlns:a="http://schemas.openxmlformats.org/drawingml/2006/main" flipV="1">
          <a:off x="2546546" y="1602377"/>
          <a:ext cx="0" cy="470268"/>
        </a:xfrm>
        <a:prstGeom xmlns:a="http://schemas.openxmlformats.org/drawingml/2006/main" prst="straightConnector1">
          <a:avLst/>
        </a:prstGeom>
        <a:ln xmlns:a="http://schemas.openxmlformats.org/drawingml/2006/main" w="12700">
          <a:solidFill>
            <a:schemeClr val="accent6">
              <a:lumMod val="75000"/>
            </a:schemeClr>
          </a:solidFill>
          <a:tailEnd type="triangl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0.85118</cdr:x>
      <cdr:y>0.64057</cdr:y>
    </cdr:from>
    <cdr:to>
      <cdr:x>0.85118</cdr:x>
      <cdr:y>0.73148</cdr:y>
    </cdr:to>
    <cdr:cxnSp macro="">
      <cdr:nvCxnSpPr>
        <cdr:cNvPr id="3" name="Прямая со стрелкой 2"/>
        <cdr:cNvCxnSpPr/>
      </cdr:nvCxnSpPr>
      <cdr:spPr>
        <a:xfrm xmlns:a="http://schemas.openxmlformats.org/drawingml/2006/main" flipV="1">
          <a:off x="3461657" y="3313610"/>
          <a:ext cx="0" cy="470263"/>
        </a:xfrm>
        <a:prstGeom xmlns:a="http://schemas.openxmlformats.org/drawingml/2006/main" prst="straightConnector1">
          <a:avLst/>
        </a:prstGeom>
        <a:ln xmlns:a="http://schemas.openxmlformats.org/drawingml/2006/main" w="12700">
          <a:solidFill>
            <a:srgbClr val="EE3824"/>
          </a:solidFill>
          <a:tailEnd type="triangl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0.39737</cdr:x>
      <cdr:y>0.3933</cdr:y>
    </cdr:from>
    <cdr:to>
      <cdr:x>0.39737</cdr:x>
      <cdr:y>0.48262</cdr:y>
    </cdr:to>
    <cdr:cxnSp macro="">
      <cdr:nvCxnSpPr>
        <cdr:cNvPr id="4" name="Прямая со стрелкой 3"/>
        <cdr:cNvCxnSpPr/>
      </cdr:nvCxnSpPr>
      <cdr:spPr>
        <a:xfrm xmlns:a="http://schemas.openxmlformats.org/drawingml/2006/main">
          <a:off x="1616052" y="2034521"/>
          <a:ext cx="2" cy="462013"/>
        </a:xfrm>
        <a:prstGeom xmlns:a="http://schemas.openxmlformats.org/drawingml/2006/main" prst="straightConnector1">
          <a:avLst/>
        </a:prstGeom>
        <a:ln xmlns:a="http://schemas.openxmlformats.org/drawingml/2006/main" w="12700">
          <a:solidFill>
            <a:schemeClr val="accent6">
              <a:lumMod val="75000"/>
            </a:schemeClr>
          </a:solidFill>
          <a:tailEnd type="triangl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0.89384</cdr:x>
      <cdr:y>0.51055</cdr:y>
    </cdr:from>
    <cdr:to>
      <cdr:x>0.89384</cdr:x>
      <cdr:y>0.59821</cdr:y>
    </cdr:to>
    <cdr:cxnSp macro="">
      <cdr:nvCxnSpPr>
        <cdr:cNvPr id="2" name="Прямая со стрелкой 1"/>
        <cdr:cNvCxnSpPr/>
      </cdr:nvCxnSpPr>
      <cdr:spPr>
        <a:xfrm xmlns:a="http://schemas.openxmlformats.org/drawingml/2006/main" flipV="1">
          <a:off x="3666308" y="2738849"/>
          <a:ext cx="0" cy="470252"/>
        </a:xfrm>
        <a:prstGeom xmlns:a="http://schemas.openxmlformats.org/drawingml/2006/main" prst="straightConnector1">
          <a:avLst/>
        </a:prstGeom>
        <a:ln xmlns:a="http://schemas.openxmlformats.org/drawingml/2006/main" w="12700">
          <a:solidFill>
            <a:srgbClr val="EE3824"/>
          </a:solidFill>
          <a:tailEnd type="triangl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0.6516</cdr:x>
      <cdr:y>0.26515</cdr:y>
    </cdr:from>
    <cdr:to>
      <cdr:x>0.6516</cdr:x>
      <cdr:y>0.35281</cdr:y>
    </cdr:to>
    <cdr:cxnSp macro="">
      <cdr:nvCxnSpPr>
        <cdr:cNvPr id="3" name="Прямая со стрелкой 2"/>
        <cdr:cNvCxnSpPr/>
      </cdr:nvCxnSpPr>
      <cdr:spPr>
        <a:xfrm xmlns:a="http://schemas.openxmlformats.org/drawingml/2006/main" flipV="1">
          <a:off x="2672684" y="1422403"/>
          <a:ext cx="0" cy="470252"/>
        </a:xfrm>
        <a:prstGeom xmlns:a="http://schemas.openxmlformats.org/drawingml/2006/main" prst="straightConnector1">
          <a:avLst/>
        </a:prstGeom>
        <a:ln xmlns:a="http://schemas.openxmlformats.org/drawingml/2006/main" w="12700">
          <a:solidFill>
            <a:schemeClr val="accent6">
              <a:lumMod val="75000"/>
            </a:schemeClr>
          </a:solidFill>
          <a:tailEnd type="triangl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0.40977</cdr:x>
      <cdr:y>0.59542</cdr:y>
    </cdr:from>
    <cdr:to>
      <cdr:x>0.40977</cdr:x>
      <cdr:y>0.68155</cdr:y>
    </cdr:to>
    <cdr:cxnSp macro="">
      <cdr:nvCxnSpPr>
        <cdr:cNvPr id="4" name="Прямая со стрелкой 3"/>
        <cdr:cNvCxnSpPr/>
      </cdr:nvCxnSpPr>
      <cdr:spPr>
        <a:xfrm xmlns:a="http://schemas.openxmlformats.org/drawingml/2006/main">
          <a:off x="1680752" y="3194136"/>
          <a:ext cx="2" cy="462013"/>
        </a:xfrm>
        <a:prstGeom xmlns:a="http://schemas.openxmlformats.org/drawingml/2006/main" prst="straightConnector1">
          <a:avLst/>
        </a:prstGeom>
        <a:ln xmlns:a="http://schemas.openxmlformats.org/drawingml/2006/main" w="12700">
          <a:solidFill>
            <a:schemeClr val="accent6">
              <a:lumMod val="75000"/>
            </a:schemeClr>
          </a:solidFill>
          <a:tailEnd type="triangl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0.88006</cdr:x>
      <cdr:y>0.62906</cdr:y>
    </cdr:from>
    <cdr:to>
      <cdr:x>0.88006</cdr:x>
      <cdr:y>0.71672</cdr:y>
    </cdr:to>
    <cdr:cxnSp macro="">
      <cdr:nvCxnSpPr>
        <cdr:cNvPr id="2" name="Прямая со стрелкой 1"/>
        <cdr:cNvCxnSpPr/>
      </cdr:nvCxnSpPr>
      <cdr:spPr>
        <a:xfrm xmlns:a="http://schemas.openxmlformats.org/drawingml/2006/main" flipV="1">
          <a:off x="3450654" y="3374576"/>
          <a:ext cx="0" cy="470252"/>
        </a:xfrm>
        <a:prstGeom xmlns:a="http://schemas.openxmlformats.org/drawingml/2006/main" prst="straightConnector1">
          <a:avLst/>
        </a:prstGeom>
        <a:ln xmlns:a="http://schemas.openxmlformats.org/drawingml/2006/main" w="12700">
          <a:solidFill>
            <a:srgbClr val="EE3824"/>
          </a:solidFill>
          <a:tailEnd type="triangl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0.6239</cdr:x>
      <cdr:y>0.29924</cdr:y>
    </cdr:from>
    <cdr:to>
      <cdr:x>0.6239</cdr:x>
      <cdr:y>0.3869</cdr:y>
    </cdr:to>
    <cdr:cxnSp macro="">
      <cdr:nvCxnSpPr>
        <cdr:cNvPr id="3" name="Прямая со стрелкой 2"/>
        <cdr:cNvCxnSpPr/>
      </cdr:nvCxnSpPr>
      <cdr:spPr>
        <a:xfrm xmlns:a="http://schemas.openxmlformats.org/drawingml/2006/main" flipV="1">
          <a:off x="2446261" y="1605283"/>
          <a:ext cx="0" cy="470252"/>
        </a:xfrm>
        <a:prstGeom xmlns:a="http://schemas.openxmlformats.org/drawingml/2006/main" prst="straightConnector1">
          <a:avLst/>
        </a:prstGeom>
        <a:ln xmlns:a="http://schemas.openxmlformats.org/drawingml/2006/main" w="12700">
          <a:solidFill>
            <a:schemeClr val="accent6">
              <a:lumMod val="75000"/>
            </a:schemeClr>
          </a:solidFill>
          <a:tailEnd type="triangl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1B2396-E9E0-48B9-A1CE-4E3FAF2A8A65}" type="datetimeFigureOut">
              <a:rPr lang="ru-RU" smtClean="0"/>
              <a:t>23.09.2021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38150" y="1235075"/>
            <a:ext cx="5921375" cy="33321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51388"/>
            <a:ext cx="5438775" cy="38893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8950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378950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400B1D-A2F9-4807-86A8-88CD943028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52469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/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Мониторинг качества образования в школе PISA проводится по трем основным направлениям:</a:t>
            </a:r>
          </a:p>
          <a:p>
            <a:pPr fontAlgn="base"/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грамотность чтения,</a:t>
            </a:r>
          </a:p>
          <a:p>
            <a:pPr fontAlgn="base"/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математическая грамотность,</a:t>
            </a:r>
          </a:p>
          <a:p>
            <a:pPr fontAlgn="base"/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естественнонаучная грамотность.</a:t>
            </a:r>
          </a:p>
          <a:p>
            <a:pPr fontAlgn="base"/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С 2003 года было введено еще одно направление - способность решать различные проблемы.</a:t>
            </a:r>
            <a:endParaRPr lang="ru-RU" sz="1200" b="0" i="0" kern="1200" dirty="0">
              <a:solidFill>
                <a:schemeClr val="tx1"/>
              </a:solidFill>
              <a:effectLst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400B1D-A2F9-4807-86A8-88CD94302883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77109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400B1D-A2F9-4807-86A8-88CD94302883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81291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A43AE-8E32-4C0D-A0D2-37B62B43E1F4}" type="datetimeFigureOut">
              <a:rPr lang="ru-RU" smtClean="0"/>
              <a:t>23.09.2021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B9DC9-CDAF-4CFF-B6A4-4EB4EA99DD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0915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A43AE-8E32-4C0D-A0D2-37B62B43E1F4}" type="datetimeFigureOut">
              <a:rPr lang="ru-RU" smtClean="0"/>
              <a:t>23.09.2021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B9DC9-CDAF-4CFF-B6A4-4EB4EA99DD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15865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A43AE-8E32-4C0D-A0D2-37B62B43E1F4}" type="datetimeFigureOut">
              <a:rPr lang="ru-RU" smtClean="0"/>
              <a:t>23.09.2021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B9DC9-CDAF-4CFF-B6A4-4EB4EA99DD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79762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A43AE-8E32-4C0D-A0D2-37B62B43E1F4}" type="datetimeFigureOut">
              <a:rPr lang="ru-RU" smtClean="0"/>
              <a:t>23.09.2021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B9DC9-CDAF-4CFF-B6A4-4EB4EA99DD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48892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A43AE-8E32-4C0D-A0D2-37B62B43E1F4}" type="datetimeFigureOut">
              <a:rPr lang="ru-RU" smtClean="0"/>
              <a:t>23.09.2021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B9DC9-CDAF-4CFF-B6A4-4EB4EA99DD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92146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A43AE-8E32-4C0D-A0D2-37B62B43E1F4}" type="datetimeFigureOut">
              <a:rPr lang="ru-RU" smtClean="0"/>
              <a:t>23.09.2021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B9DC9-CDAF-4CFF-B6A4-4EB4EA99DD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67000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A43AE-8E32-4C0D-A0D2-37B62B43E1F4}" type="datetimeFigureOut">
              <a:rPr lang="ru-RU" smtClean="0"/>
              <a:t>23.09.2021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B9DC9-CDAF-4CFF-B6A4-4EB4EA99DD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9573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A43AE-8E32-4C0D-A0D2-37B62B43E1F4}" type="datetimeFigureOut">
              <a:rPr lang="ru-RU" smtClean="0"/>
              <a:t>23.09.2021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B9DC9-CDAF-4CFF-B6A4-4EB4EA99DD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127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A43AE-8E32-4C0D-A0D2-37B62B43E1F4}" type="datetimeFigureOut">
              <a:rPr lang="ru-RU" smtClean="0"/>
              <a:t>23.09.2021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B9DC9-CDAF-4CFF-B6A4-4EB4EA99DD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21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A43AE-8E32-4C0D-A0D2-37B62B43E1F4}" type="datetimeFigureOut">
              <a:rPr lang="ru-RU" smtClean="0"/>
              <a:t>23.09.2021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B9DC9-CDAF-4CFF-B6A4-4EB4EA99DD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06191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A43AE-8E32-4C0D-A0D2-37B62B43E1F4}" type="datetimeFigureOut">
              <a:rPr lang="ru-RU" smtClean="0"/>
              <a:t>23.09.2021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B9DC9-CDAF-4CFF-B6A4-4EB4EA99DD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21814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2A43AE-8E32-4C0D-A0D2-37B62B43E1F4}" type="datetimeFigureOut">
              <a:rPr lang="ru-RU" smtClean="0"/>
              <a:t>23.09.2021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BB9DC9-CDAF-4CFF-B6A4-4EB4EA99DD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4967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4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47701" y="3078841"/>
            <a:ext cx="9144000" cy="1655762"/>
          </a:xfrm>
        </p:spPr>
        <p:txBody>
          <a:bodyPr>
            <a:normAutofit/>
          </a:bodyPr>
          <a:lstStyle/>
          <a:p>
            <a:r>
              <a:rPr lang="ru-RU" altLang="ru-RU" sz="4000" b="1" dirty="0" smtClean="0">
                <a:solidFill>
                  <a:srgbClr val="006DA1"/>
                </a:solidFill>
                <a:cs typeface="Times New Roman" panose="02020603050405020304" pitchFamily="18" charset="0"/>
              </a:rPr>
              <a:t>О результатах ВПР в 2021 году </a:t>
            </a:r>
            <a:endParaRPr lang="ru-RU" sz="4000" dirty="0">
              <a:solidFill>
                <a:srgbClr val="006DA1"/>
              </a:solidFill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3691617" y="60960"/>
            <a:ext cx="4607651" cy="954107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ru-RU" sz="1400" b="1" dirty="0" smtClean="0">
                <a:solidFill>
                  <a:srgbClr val="006DA1"/>
                </a:solidFill>
              </a:rPr>
              <a:t>УПРАВЛЕНИЕ ПО ОБРАЗОВАНИЮ И НАУКЕ АДМИНИСТРАЦИИ МУНИЦИПАЛЬНОГО ОБРАЗОВАНИЯ ГОРОДСКОЙ ОКРУГ ГОРОД-КУРОРТ СОЧИ КРАСНОДАРСКОГО КРАЯ </a:t>
            </a:r>
          </a:p>
        </p:txBody>
      </p:sp>
    </p:spTree>
    <p:extLst>
      <p:ext uri="{BB962C8B-B14F-4D97-AF65-F5344CB8AC3E}">
        <p14:creationId xmlns:p14="http://schemas.microsoft.com/office/powerpoint/2010/main" val="1463827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91317" y="-158206"/>
            <a:ext cx="6261466" cy="889315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ИСПОЛЬЗОВАНИЕ РЕЗУЛЬТАТОВ ВПР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588" y="1134010"/>
            <a:ext cx="10804924" cy="5393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191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ятиугольник 4"/>
          <p:cNvSpPr/>
          <p:nvPr/>
        </p:nvSpPr>
        <p:spPr>
          <a:xfrm rot="5400000">
            <a:off x="2346710" y="-1034004"/>
            <a:ext cx="1228409" cy="5292133"/>
          </a:xfrm>
          <a:prstGeom prst="homePlate">
            <a:avLst/>
          </a:prstGeom>
          <a:solidFill>
            <a:schemeClr val="accent5">
              <a:lumMod val="40000"/>
              <a:lumOff val="60000"/>
            </a:schemeClr>
          </a:solidFill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8055" y="0"/>
            <a:ext cx="10515600" cy="52917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/>
            </a:r>
            <a:br>
              <a:rPr lang="ru-RU" dirty="0"/>
            </a:br>
            <a:r>
              <a:rPr lang="ru-RU" sz="2700" b="1" dirty="0" smtClean="0">
                <a:solidFill>
                  <a:srgbClr val="0070C0"/>
                </a:solidFill>
                <a:latin typeface="+mn-lt"/>
                <a:cs typeface="Times New Roman" panose="02020603050405020304" pitchFamily="18" charset="0"/>
              </a:rPr>
              <a:t>О </a:t>
            </a:r>
            <a:r>
              <a:rPr lang="ru-RU" sz="2700" b="1" dirty="0">
                <a:solidFill>
                  <a:srgbClr val="0070C0"/>
                </a:solidFill>
                <a:latin typeface="+mn-lt"/>
                <a:cs typeface="Times New Roman" panose="02020603050405020304" pitchFamily="18" charset="0"/>
              </a:rPr>
              <a:t>проведении оценочных процедур </a:t>
            </a:r>
            <a:r>
              <a:rPr lang="ru-RU" sz="2700" b="1" dirty="0" smtClean="0">
                <a:solidFill>
                  <a:srgbClr val="0070C0"/>
                </a:solidFill>
                <a:latin typeface="+mn-lt"/>
                <a:cs typeface="Times New Roman" panose="02020603050405020304" pitchFamily="18" charset="0"/>
              </a:rPr>
              <a:t/>
            </a:r>
            <a:br>
              <a:rPr lang="ru-RU" sz="2700" b="1" dirty="0" smtClean="0">
                <a:solidFill>
                  <a:srgbClr val="0070C0"/>
                </a:solidFill>
                <a:latin typeface="+mn-lt"/>
                <a:cs typeface="Times New Roman" panose="02020603050405020304" pitchFamily="18" charset="0"/>
              </a:rPr>
            </a:br>
            <a:r>
              <a:rPr lang="ru-RU" sz="2700" b="1" dirty="0" smtClean="0">
                <a:solidFill>
                  <a:srgbClr val="0070C0"/>
                </a:solidFill>
                <a:latin typeface="+mn-lt"/>
                <a:cs typeface="Times New Roman" panose="02020603050405020304" pitchFamily="18" charset="0"/>
              </a:rPr>
              <a:t>в </a:t>
            </a:r>
            <a:r>
              <a:rPr lang="ru-RU" sz="2700" b="1" dirty="0">
                <a:solidFill>
                  <a:srgbClr val="0070C0"/>
                </a:solidFill>
                <a:latin typeface="+mn-lt"/>
                <a:cs typeface="Times New Roman" panose="02020603050405020304" pitchFamily="18" charset="0"/>
              </a:rPr>
              <a:t>2021-2022 учебном году</a:t>
            </a:r>
            <a:endParaRPr lang="ru-RU" sz="2700" dirty="0">
              <a:solidFill>
                <a:srgbClr val="0070C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-26783" y="997858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/>
              <a:t>Совместное письмо Минпросвещения№ СК-228/03</a:t>
            </a:r>
          </a:p>
          <a:p>
            <a:pPr algn="ctr"/>
            <a:r>
              <a:rPr lang="ru-RU" dirty="0"/>
              <a:t>и Рособрнадзора№ 01.169/08-01</a:t>
            </a:r>
          </a:p>
          <a:p>
            <a:pPr algn="ctr"/>
            <a:r>
              <a:rPr lang="ru-RU" dirty="0"/>
              <a:t>от 06.08.2021 г. </a:t>
            </a:r>
          </a:p>
        </p:txBody>
      </p:sp>
      <p:sp>
        <p:nvSpPr>
          <p:cNvPr id="8" name="Пятиугольник 7"/>
          <p:cNvSpPr/>
          <p:nvPr/>
        </p:nvSpPr>
        <p:spPr>
          <a:xfrm rot="5400000">
            <a:off x="8442711" y="-1034005"/>
            <a:ext cx="1228409" cy="5292133"/>
          </a:xfrm>
          <a:prstGeom prst="homePlate">
            <a:avLst/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982118" y="1000929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/>
              <a:t>Письмо министерства образования, науки и </a:t>
            </a:r>
            <a:endParaRPr lang="ru-RU" dirty="0" smtClean="0"/>
          </a:p>
          <a:p>
            <a:pPr algn="ctr"/>
            <a:r>
              <a:rPr lang="ru-RU" dirty="0" smtClean="0"/>
              <a:t>молодежной </a:t>
            </a:r>
            <a:r>
              <a:rPr lang="ru-RU" dirty="0"/>
              <a:t>политики № 47-01-13-17340/21</a:t>
            </a:r>
          </a:p>
          <a:p>
            <a:pPr algn="ctr"/>
            <a:r>
              <a:rPr lang="ru-RU" dirty="0"/>
              <a:t>от 16.08.2021 г.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14849" y="2355368"/>
            <a:ext cx="52921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Рекомендации к формированию графика проведения оценочных процедур в ОО в 2021-2022 уч. году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494597" y="2366249"/>
            <a:ext cx="52921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О формировании графика проведения оценочных процедур в 2021-2022 уч. году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27772" y="3505932"/>
            <a:ext cx="1087521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/>
              <a:t>Необходимо учитывать:</a:t>
            </a:r>
          </a:p>
          <a:p>
            <a:pPr algn="just"/>
            <a:endParaRPr lang="ru-RU" b="1" dirty="0" smtClean="0"/>
          </a:p>
          <a:p>
            <a:pPr algn="just"/>
            <a:r>
              <a:rPr lang="ru-RU" b="1" dirty="0" smtClean="0">
                <a:solidFill>
                  <a:srgbClr val="AC0000"/>
                </a:solidFill>
              </a:rPr>
              <a:t>При </a:t>
            </a:r>
            <a:r>
              <a:rPr lang="ru-RU" b="1" dirty="0">
                <a:solidFill>
                  <a:srgbClr val="AC0000"/>
                </a:solidFill>
              </a:rPr>
              <a:t>планировании оценочных процедур на уровне образовательной организации </a:t>
            </a:r>
            <a:r>
              <a:rPr lang="ru-RU" dirty="0"/>
              <a:t>необходимо учитывать наличие информации, получаемой в ходе федеральных и региональных оценочных процедур, и </a:t>
            </a:r>
            <a:r>
              <a:rPr lang="ru-RU" b="1" dirty="0">
                <a:solidFill>
                  <a:srgbClr val="AC0000"/>
                </a:solidFill>
              </a:rPr>
              <a:t>избегать дублирования по содержанию различных оценочных процедур</a:t>
            </a:r>
            <a:r>
              <a:rPr lang="ru-RU" b="1" dirty="0" smtClean="0">
                <a:solidFill>
                  <a:srgbClr val="AC0000"/>
                </a:solidFill>
              </a:rPr>
              <a:t>.</a:t>
            </a:r>
          </a:p>
          <a:p>
            <a:pPr algn="just"/>
            <a:endParaRPr lang="ru-RU" dirty="0"/>
          </a:p>
          <a:p>
            <a:pPr algn="just"/>
            <a:r>
              <a:rPr lang="ru-RU" b="1" dirty="0" smtClean="0">
                <a:solidFill>
                  <a:srgbClr val="AC0000"/>
                </a:solidFill>
              </a:rPr>
              <a:t>Эффективный </a:t>
            </a:r>
            <a:r>
              <a:rPr lang="ru-RU" b="1" dirty="0">
                <a:solidFill>
                  <a:srgbClr val="AC0000"/>
                </a:solidFill>
              </a:rPr>
              <a:t>способ планирования работы</a:t>
            </a:r>
            <a:r>
              <a:rPr lang="ru-RU" dirty="0">
                <a:solidFill>
                  <a:srgbClr val="AC0000"/>
                </a:solidFill>
              </a:rPr>
              <a:t>, </a:t>
            </a:r>
            <a:r>
              <a:rPr lang="ru-RU" dirty="0" smtClean="0"/>
              <a:t>минимизирующий и </a:t>
            </a:r>
            <a:r>
              <a:rPr lang="ru-RU" dirty="0"/>
              <a:t>оптимизирующий нагрузку обучающихся, -формирование </a:t>
            </a:r>
            <a:r>
              <a:rPr lang="ru-RU" b="1" dirty="0">
                <a:solidFill>
                  <a:srgbClr val="AC0000"/>
                </a:solidFill>
              </a:rPr>
              <a:t>единого графика оценочных процедур в образовательной организации</a:t>
            </a:r>
            <a:r>
              <a:rPr lang="ru-RU" dirty="0"/>
              <a:t>.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712" y="4080860"/>
            <a:ext cx="467627" cy="46762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562" y="5117515"/>
            <a:ext cx="467627" cy="467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991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19176" y="274690"/>
            <a:ext cx="6105211" cy="619613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rgbClr val="0070C0"/>
                </a:solidFill>
              </a:rPr>
              <a:t>Единый график оценочных процедур в школе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71" t="22322" r="6919" b="1328"/>
          <a:stretch/>
        </p:blipFill>
        <p:spPr bwMode="auto">
          <a:xfrm>
            <a:off x="452176" y="983161"/>
            <a:ext cx="11224284" cy="5487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99417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Группа 18"/>
          <p:cNvGrpSpPr/>
          <p:nvPr/>
        </p:nvGrpSpPr>
        <p:grpSpPr>
          <a:xfrm>
            <a:off x="237261" y="3065546"/>
            <a:ext cx="6969079" cy="1221621"/>
            <a:chOff x="827542" y="-2749338"/>
            <a:chExt cx="6119995" cy="1025678"/>
          </a:xfrm>
        </p:grpSpPr>
        <p:sp>
          <p:nvSpPr>
            <p:cNvPr id="20" name="Прямоугольник 19"/>
            <p:cNvSpPr/>
            <p:nvPr/>
          </p:nvSpPr>
          <p:spPr>
            <a:xfrm>
              <a:off x="827542" y="-2749338"/>
              <a:ext cx="6119995" cy="1025678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bg1"/>
                </a:gs>
              </a:gsLst>
              <a:lin ang="16200000" scaled="1"/>
            </a:gra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Прямоугольник 20"/>
            <p:cNvSpPr/>
            <p:nvPr/>
          </p:nvSpPr>
          <p:spPr>
            <a:xfrm>
              <a:off x="827542" y="-2619921"/>
              <a:ext cx="5717607" cy="76684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430" tIns="11430" rIns="11430" bIns="11430" numCol="1" spcCol="1270" anchor="ctr" anchorCtr="0">
              <a:noAutofit/>
            </a:bodyPr>
            <a:lstStyle/>
            <a:p>
              <a:endParaRPr lang="ru-RU" sz="2400" dirty="0">
                <a:solidFill>
                  <a:srgbClr val="002060"/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89514" y="0"/>
            <a:ext cx="6117771" cy="87584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Оценочные процедуры </a:t>
            </a:r>
            <a:r>
              <a:rPr lang="ru-RU" sz="2400" b="1" dirty="0">
                <a:solidFill>
                  <a:srgbClr val="0070C0"/>
                </a:solidFill>
              </a:rPr>
              <a:t>федерального уровня</a:t>
            </a:r>
            <a:endParaRPr lang="ru-RU" sz="2400" dirty="0">
              <a:solidFill>
                <a:srgbClr val="0070C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37262" y="3086838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Всероссийские проверочные </a:t>
            </a:r>
            <a:r>
              <a:rPr lang="ru-RU" sz="2400" b="1" dirty="0" smtClean="0">
                <a:solidFill>
                  <a:srgbClr val="002060"/>
                </a:solidFill>
              </a:rPr>
              <a:t>работы</a:t>
            </a:r>
            <a:endParaRPr lang="ru-RU" sz="2400" b="1" dirty="0">
              <a:solidFill>
                <a:srgbClr val="002060"/>
              </a:solidFill>
            </a:endParaRPr>
          </a:p>
          <a:p>
            <a:r>
              <a:rPr lang="ru-RU" sz="2400" dirty="0" smtClean="0">
                <a:solidFill>
                  <a:srgbClr val="002060"/>
                </a:solidFill>
              </a:rPr>
              <a:t>срок проведения с 01.03. 2022 по 20.05.2022 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расписание </a:t>
            </a:r>
            <a:r>
              <a:rPr lang="ru-RU" sz="2400" dirty="0">
                <a:solidFill>
                  <a:srgbClr val="002060"/>
                </a:solidFill>
              </a:rPr>
              <a:t>работ школа определяет сама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735286" y="4791671"/>
            <a:ext cx="701626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AC0000"/>
                </a:solidFill>
              </a:rPr>
              <a:t> </a:t>
            </a:r>
            <a:endParaRPr lang="ru-RU" sz="2400" dirty="0">
              <a:solidFill>
                <a:srgbClr val="AC0000"/>
              </a:solidFill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237262" y="1597777"/>
            <a:ext cx="6969079" cy="1221621"/>
            <a:chOff x="827542" y="-2749338"/>
            <a:chExt cx="6119995" cy="1025678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827542" y="-2749338"/>
              <a:ext cx="6119995" cy="1025678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bg1"/>
                </a:gs>
              </a:gsLst>
              <a:lin ang="16200000" scaled="1"/>
            </a:gra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Прямоугольник 10"/>
            <p:cNvSpPr/>
            <p:nvPr/>
          </p:nvSpPr>
          <p:spPr>
            <a:xfrm>
              <a:off x="827542" y="-2619921"/>
              <a:ext cx="5717607" cy="76684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430" tIns="11430" rIns="11430" bIns="11430" numCol="1" spcCol="1270" anchor="ctr" anchorCtr="0">
              <a:noAutofit/>
            </a:bodyPr>
            <a:lstStyle/>
            <a:p>
              <a:r>
                <a:rPr lang="ru-RU" sz="2400" dirty="0">
                  <a:solidFill>
                    <a:srgbClr val="002060"/>
                  </a:solidFill>
                </a:rPr>
                <a:t>Общероссийское исследование по модели </a:t>
              </a:r>
              <a:r>
                <a:rPr lang="ru-RU" sz="2400" b="1" dirty="0">
                  <a:solidFill>
                    <a:srgbClr val="002060"/>
                  </a:solidFill>
                </a:rPr>
                <a:t>PISA</a:t>
              </a:r>
              <a:endParaRPr lang="ru-RU" sz="2400" dirty="0">
                <a:solidFill>
                  <a:srgbClr val="002060"/>
                </a:solidFill>
              </a:endParaRPr>
            </a:p>
            <a:p>
              <a:r>
                <a:rPr lang="ru-RU" sz="2400" dirty="0">
                  <a:solidFill>
                    <a:srgbClr val="002060"/>
                  </a:solidFill>
                </a:rPr>
                <a:t>срок проведения с 11.10.2021 по 05.11.2021</a:t>
              </a:r>
            </a:p>
            <a:p>
              <a:r>
                <a:rPr lang="ru-RU" sz="2400" dirty="0">
                  <a:solidFill>
                    <a:srgbClr val="002060"/>
                  </a:solidFill>
                </a:rPr>
                <a:t>7 школ края</a:t>
              </a: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7912801" y="1620499"/>
            <a:ext cx="4029938" cy="1198900"/>
            <a:chOff x="827542" y="-2749338"/>
            <a:chExt cx="6424795" cy="1025678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827542" y="-2749338"/>
              <a:ext cx="6119995" cy="1025678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bg1"/>
                </a:gs>
              </a:gsLst>
              <a:lin ang="16200000" scaled="1"/>
            </a:gra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Прямоугольник 13"/>
            <p:cNvSpPr/>
            <p:nvPr/>
          </p:nvSpPr>
          <p:spPr>
            <a:xfrm>
              <a:off x="827542" y="-2619921"/>
              <a:ext cx="6424795" cy="76684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430" tIns="11430" rIns="11430" bIns="11430" numCol="1" spcCol="1270" anchor="ctr" anchorCtr="0">
              <a:noAutofit/>
            </a:bodyPr>
            <a:lstStyle/>
            <a:p>
              <a:endParaRPr lang="ru-RU" sz="2400" dirty="0">
                <a:solidFill>
                  <a:srgbClr val="002060"/>
                </a:solidFill>
              </a:endParaRPr>
            </a:p>
          </p:txBody>
        </p:sp>
      </p:grpSp>
      <p:sp>
        <p:nvSpPr>
          <p:cNvPr id="5" name="Прямоугольник 4"/>
          <p:cNvSpPr/>
          <p:nvPr/>
        </p:nvSpPr>
        <p:spPr>
          <a:xfrm>
            <a:off x="8513477" y="1883666"/>
            <a:ext cx="26384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г. Сочи СОШ № 78 </a:t>
            </a:r>
            <a:endParaRPr lang="ru-RU" sz="2400" dirty="0">
              <a:solidFill>
                <a:srgbClr val="002060"/>
              </a:solidFill>
            </a:endParaRPr>
          </a:p>
        </p:txBody>
      </p:sp>
      <p:grpSp>
        <p:nvGrpSpPr>
          <p:cNvPr id="22" name="Группа 21"/>
          <p:cNvGrpSpPr/>
          <p:nvPr/>
        </p:nvGrpSpPr>
        <p:grpSpPr>
          <a:xfrm>
            <a:off x="7921309" y="1924172"/>
            <a:ext cx="4173830" cy="2337259"/>
            <a:chOff x="598140" y="-2619921"/>
            <a:chExt cx="6654197" cy="1999562"/>
          </a:xfrm>
        </p:grpSpPr>
        <p:sp>
          <p:nvSpPr>
            <p:cNvPr id="23" name="Прямоугольник 22"/>
            <p:cNvSpPr/>
            <p:nvPr/>
          </p:nvSpPr>
          <p:spPr>
            <a:xfrm>
              <a:off x="598140" y="-1646037"/>
              <a:ext cx="6119995" cy="1025678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bg1"/>
                </a:gs>
              </a:gsLst>
              <a:lin ang="16200000" scaled="1"/>
            </a:gra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Прямоугольник 23"/>
            <p:cNvSpPr/>
            <p:nvPr/>
          </p:nvSpPr>
          <p:spPr>
            <a:xfrm>
              <a:off x="827542" y="-2619921"/>
              <a:ext cx="6424795" cy="76684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430" tIns="11430" rIns="11430" bIns="11430" numCol="1" spcCol="1270" anchor="ctr" anchorCtr="0">
              <a:noAutofit/>
            </a:bodyPr>
            <a:lstStyle/>
            <a:p>
              <a:endParaRPr lang="ru-RU" sz="2400" dirty="0">
                <a:solidFill>
                  <a:srgbClr val="002060"/>
                </a:solidFill>
              </a:endParaRPr>
            </a:p>
          </p:txBody>
        </p:sp>
      </p:grpSp>
      <p:sp>
        <p:nvSpPr>
          <p:cNvPr id="7" name="Прямоугольник 6"/>
          <p:cNvSpPr/>
          <p:nvPr/>
        </p:nvSpPr>
        <p:spPr>
          <a:xfrm>
            <a:off x="8627803" y="3317670"/>
            <a:ext cx="20726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все </a:t>
            </a:r>
            <a:r>
              <a:rPr lang="ru-RU" sz="2400" b="1" dirty="0" smtClean="0">
                <a:solidFill>
                  <a:srgbClr val="002060"/>
                </a:solidFill>
              </a:rPr>
              <a:t>ОО г. Сочи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7696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8457" y="1063622"/>
            <a:ext cx="10515600" cy="4030889"/>
          </a:xfrm>
        </p:spPr>
        <p:txBody>
          <a:bodyPr>
            <a:normAutofit fontScale="77500" lnSpcReduction="20000"/>
          </a:bodyPr>
          <a:lstStyle/>
          <a:p>
            <a:endParaRPr lang="ru-RU" dirty="0"/>
          </a:p>
          <a:p>
            <a:pPr marL="0" indent="0" algn="just">
              <a:buNone/>
            </a:pPr>
            <a:r>
              <a:rPr lang="ru-RU" b="1" dirty="0" smtClean="0">
                <a:solidFill>
                  <a:srgbClr val="002060"/>
                </a:solidFill>
              </a:rPr>
              <a:t>Сформировать единый для ОО график на учебный год </a:t>
            </a:r>
            <a:r>
              <a:rPr lang="ru-RU" dirty="0" smtClean="0">
                <a:solidFill>
                  <a:srgbClr val="002060"/>
                </a:solidFill>
              </a:rPr>
              <a:t>(либо на ближайшее полугодие) с учетом оценочных процедур, запланированных в рамках учебного процесса в ОО, и оценочных процедур федерального и регионального уровней, документы о проведении которых опубликованы на момент начала учебного года либо на момент начала полугодия</a:t>
            </a:r>
          </a:p>
          <a:p>
            <a:pPr marL="0" indent="0" algn="just">
              <a:buNone/>
            </a:pPr>
            <a:endParaRPr lang="ru-RU" dirty="0">
              <a:solidFill>
                <a:srgbClr val="002060"/>
              </a:solidFill>
            </a:endParaRPr>
          </a:p>
          <a:p>
            <a:pPr marL="0" indent="0" algn="just">
              <a:buNone/>
            </a:pPr>
            <a:r>
              <a:rPr lang="ru-RU" b="1" dirty="0" smtClean="0">
                <a:solidFill>
                  <a:srgbClr val="002060"/>
                </a:solidFill>
              </a:rPr>
              <a:t>Утвердить график отдельным документом или в рамках имеющихся локальных нормативных актов ОО</a:t>
            </a:r>
            <a:r>
              <a:rPr lang="ru-RU" dirty="0" smtClean="0">
                <a:solidFill>
                  <a:srgbClr val="002060"/>
                </a:solidFill>
              </a:rPr>
              <a:t>, устанавливающих формы, периодичность, порядок текущего контроля успеваемости и промежуточной аттестации обучающихся</a:t>
            </a:r>
            <a:endParaRPr lang="ru-RU" dirty="0">
              <a:solidFill>
                <a:srgbClr val="002060"/>
              </a:solidFill>
            </a:endParaRPr>
          </a:p>
          <a:p>
            <a:pPr marL="0" indent="0" algn="just">
              <a:buNone/>
            </a:pPr>
            <a:endParaRPr lang="ru-RU" dirty="0">
              <a:solidFill>
                <a:srgbClr val="002060"/>
              </a:solidFill>
            </a:endParaRPr>
          </a:p>
          <a:p>
            <a:pPr marL="0" indent="0" algn="just">
              <a:buNone/>
            </a:pPr>
            <a:r>
              <a:rPr lang="ru-RU" b="1" dirty="0" smtClean="0">
                <a:solidFill>
                  <a:srgbClr val="002060"/>
                </a:solidFill>
              </a:rPr>
              <a:t>Разместить график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b="1" dirty="0" smtClean="0">
                <a:solidFill>
                  <a:srgbClr val="002060"/>
                </a:solidFill>
              </a:rPr>
              <a:t>на сайте ОО </a:t>
            </a:r>
            <a:r>
              <a:rPr lang="ru-RU" dirty="0" smtClean="0">
                <a:solidFill>
                  <a:srgbClr val="002060"/>
                </a:solidFill>
              </a:rPr>
              <a:t>на главной странице подраздела «Документы» раздела «Сведения об образовательной организации» в виде электронного документа в срок до 01.10.2021</a:t>
            </a:r>
            <a:endParaRPr lang="ru-RU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ru-RU" b="1" dirty="0"/>
          </a:p>
          <a:p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200399" y="0"/>
            <a:ext cx="6117771" cy="8758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b="1" dirty="0" smtClean="0">
                <a:solidFill>
                  <a:srgbClr val="0070C0"/>
                </a:solidFill>
              </a:rPr>
              <a:t>Задачи</a:t>
            </a:r>
            <a:endParaRPr lang="ru-RU" sz="3200" dirty="0">
              <a:solidFill>
                <a:srgbClr val="0070C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010" y="1479174"/>
            <a:ext cx="467627" cy="46762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009" y="2777086"/>
            <a:ext cx="467627" cy="46762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173" y="3887428"/>
            <a:ext cx="467627" cy="467627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864428" y="5533692"/>
            <a:ext cx="77724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rgbClr val="C00000"/>
                </a:solidFill>
              </a:rPr>
              <a:t>График может быть скорректирован при наличии изменений по значимым причинам. В случае корректировки графика, его актуальная версия размещается на сайте ОО (после первоначального)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9774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75709" y="273132"/>
            <a:ext cx="6187044" cy="1011699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1F4E79"/>
                </a:solidFill>
                <a:latin typeface="+mn-lt"/>
              </a:rPr>
              <a:t>КОЛИЧЕСТВО ВЫПОЛНЕННЫХ </a:t>
            </a:r>
            <a:r>
              <a:rPr lang="ru-RU" sz="2800" b="1" dirty="0" smtClean="0">
                <a:solidFill>
                  <a:srgbClr val="1F4E79"/>
                </a:solidFill>
                <a:latin typeface="+mn-lt"/>
              </a:rPr>
              <a:t>РАБОТ </a:t>
            </a:r>
            <a:r>
              <a:rPr lang="ru-RU" sz="2800" b="1" dirty="0" smtClean="0">
                <a:solidFill>
                  <a:srgbClr val="1F4E79"/>
                </a:solidFill>
                <a:latin typeface="+mn-lt"/>
              </a:rPr>
              <a:t>выпускниками начальной школы</a:t>
            </a:r>
            <a:endParaRPr lang="ru-RU" sz="2800" b="1" dirty="0">
              <a:solidFill>
                <a:srgbClr val="1F4E79"/>
              </a:solidFill>
              <a:latin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013860" y="1284831"/>
            <a:ext cx="800396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Всего учащихся 4-х классов </a:t>
            </a:r>
          </a:p>
          <a:p>
            <a:pPr algn="ctr"/>
            <a:r>
              <a:rPr lang="ru-RU" sz="3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1 </a:t>
            </a:r>
            <a:r>
              <a:rPr lang="ru-RU" sz="3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sz="3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нваря 2021года – </a:t>
            </a:r>
            <a:r>
              <a:rPr lang="ru-RU" sz="32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7923</a:t>
            </a:r>
            <a:r>
              <a:rPr lang="ru-RU" sz="3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человека.</a:t>
            </a:r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Всего выполнено  </a:t>
            </a: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работ </a:t>
            </a:r>
          </a:p>
          <a:p>
            <a:pPr algn="ctr"/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 русскому и математике </a:t>
            </a:r>
            <a:r>
              <a:rPr lang="ru-RU" sz="3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32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Aharoni" pitchFamily="2" charset="-79"/>
              </a:rPr>
              <a:t>14527</a:t>
            </a:r>
            <a:endParaRPr lang="ru-RU" sz="32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Aharoni" pitchFamily="2" charset="-79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328" y="1869606"/>
            <a:ext cx="3945788" cy="358503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4013860" y="2977602"/>
            <a:ext cx="8003969" cy="2985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endParaRPr lang="ru-RU" sz="2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Математика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7423 из 68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школ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Русский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язык – 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7098 из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66 школ 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ОО лицей №3 и СОШ №18 оценивались в рамках 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мониторинга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оценки качества образования в школе PISA (</a:t>
            </a:r>
            <a:r>
              <a:rPr lang="ru-RU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Programme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for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International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Student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Assessment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организуется и проводится ОЭСР с 2000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года).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solidFill>
                  <a:srgbClr val="002060"/>
                </a:solidFill>
              </a:rPr>
              <a:t> </a:t>
            </a:r>
            <a:endParaRPr lang="ru-RU" sz="2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7315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113308" y="101600"/>
            <a:ext cx="6091652" cy="889315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ДИНАМИКА </a:t>
            </a:r>
            <a:r>
              <a:rPr lang="ru-RU" sz="2800" b="1" dirty="0" smtClean="0">
                <a:solidFill>
                  <a:srgbClr val="1F4E79"/>
                </a:solidFill>
                <a:latin typeface="+mn-lt"/>
              </a:rPr>
              <a:t>ОТМЕТОК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 ВПР </a:t>
            </a:r>
            <a:b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</a:b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ПО РУССКОМУ ЯЗЫКУ </a:t>
            </a:r>
            <a:endParaRPr lang="ru-RU" sz="2800" b="1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03139372"/>
              </p:ext>
            </p:extLst>
          </p:nvPr>
        </p:nvGraphicFramePr>
        <p:xfrm>
          <a:off x="646608" y="1233714"/>
          <a:ext cx="11025052" cy="52483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326383" y="1245995"/>
            <a:ext cx="2542232" cy="4712677"/>
          </a:xfrm>
          <a:prstGeom prst="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868615" y="1245995"/>
            <a:ext cx="2542232" cy="4712677"/>
          </a:xfrm>
          <a:prstGeom prst="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8953079" y="1247669"/>
            <a:ext cx="2542232" cy="4712677"/>
          </a:xfrm>
          <a:prstGeom prst="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410847" y="1245995"/>
            <a:ext cx="2542232" cy="4712677"/>
          </a:xfrm>
          <a:prstGeom prst="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3249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142337" y="113212"/>
            <a:ext cx="6100361" cy="931817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ДИНАМИКА ОТМЕТОК ВПР </a:t>
            </a:r>
            <a:b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</a:b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ПО МАТЕМАТИКЕ</a:t>
            </a:r>
            <a:endParaRPr lang="ru-RU" sz="2800" b="1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graphicFrame>
        <p:nvGraphicFramePr>
          <p:cNvPr id="3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5638905"/>
              </p:ext>
            </p:extLst>
          </p:nvPr>
        </p:nvGraphicFramePr>
        <p:xfrm>
          <a:off x="522514" y="1201783"/>
          <a:ext cx="11025052" cy="52599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9003322" y="1402081"/>
            <a:ext cx="2309111" cy="391885"/>
          </a:xfrm>
          <a:prstGeom prst="rect">
            <a:avLst/>
          </a:prstGeom>
          <a:noFill/>
          <a:ln>
            <a:solidFill>
              <a:srgbClr val="EE3824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FF0000"/>
                </a:solidFill>
              </a:rPr>
              <a:t>Всего выполнено</a:t>
            </a:r>
          </a:p>
          <a:p>
            <a:pPr algn="ctr"/>
            <a:r>
              <a:rPr lang="ru-RU" sz="1600" dirty="0" smtClean="0">
                <a:solidFill>
                  <a:srgbClr val="FF0000"/>
                </a:solidFill>
              </a:rPr>
              <a:t>32645 работ 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25903" y="1245995"/>
            <a:ext cx="2542232" cy="4712677"/>
          </a:xfrm>
          <a:prstGeom prst="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768135" y="1245995"/>
            <a:ext cx="2542232" cy="4712677"/>
          </a:xfrm>
          <a:prstGeom prst="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8852599" y="1247669"/>
            <a:ext cx="2542232" cy="4712677"/>
          </a:xfrm>
          <a:prstGeom prst="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310367" y="1245995"/>
            <a:ext cx="2542232" cy="4712677"/>
          </a:xfrm>
          <a:prstGeom prst="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0451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98793" y="95794"/>
            <a:ext cx="6123584" cy="889315"/>
          </a:xfrm>
          <a:ln>
            <a:solidFill>
              <a:schemeClr val="accent6">
                <a:lumMod val="75000"/>
              </a:schemeClr>
            </a:solidFill>
          </a:ln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СРАВНЕНИЕ ОТМЕТОК ВПР ПО РУССКОМУ ЯЗЫКУ С ОТМЕТКАМИ ПО ЖУРНАЛУ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55190381"/>
              </p:ext>
            </p:extLst>
          </p:nvPr>
        </p:nvGraphicFramePr>
        <p:xfrm>
          <a:off x="748146" y="1271451"/>
          <a:ext cx="4655127" cy="51728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16779403"/>
              </p:ext>
            </p:extLst>
          </p:nvPr>
        </p:nvGraphicFramePr>
        <p:xfrm>
          <a:off x="6341423" y="1223950"/>
          <a:ext cx="4714503" cy="51728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15" name="Прямая со стрелкой 14"/>
          <p:cNvCxnSpPr/>
          <p:nvPr/>
        </p:nvCxnSpPr>
        <p:spPr>
          <a:xfrm flipV="1">
            <a:off x="2595155" y="2403565"/>
            <a:ext cx="0" cy="470263"/>
          </a:xfrm>
          <a:prstGeom prst="straightConnector1">
            <a:avLst/>
          </a:prstGeom>
          <a:ln w="1270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1976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98793" y="95794"/>
            <a:ext cx="6261466" cy="889315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СРАВНЕНИЕ ОТМЕТОК ВПР ПО МАТЕМАТИКЕ С ОТМЕТКАМИ ПО ЖУРНАЛУ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56040365"/>
              </p:ext>
            </p:extLst>
          </p:nvPr>
        </p:nvGraphicFramePr>
        <p:xfrm>
          <a:off x="866898" y="1140824"/>
          <a:ext cx="4101737" cy="5364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92151998"/>
              </p:ext>
            </p:extLst>
          </p:nvPr>
        </p:nvGraphicFramePr>
        <p:xfrm>
          <a:off x="6631719" y="1140824"/>
          <a:ext cx="3920917" cy="5364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9" name="Прямая со стрелкой 8"/>
          <p:cNvCxnSpPr/>
          <p:nvPr/>
        </p:nvCxnSpPr>
        <p:spPr>
          <a:xfrm>
            <a:off x="5634444" y="3361051"/>
            <a:ext cx="2" cy="462013"/>
          </a:xfrm>
          <a:prstGeom prst="straightConnector1">
            <a:avLst/>
          </a:prstGeom>
          <a:ln w="1270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7380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73393" y="146594"/>
            <a:ext cx="6261466" cy="889315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ПРИЗНАКИ НЕОБЪЕКТИВНОСТИ ВПР </a:t>
            </a:r>
            <a:b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</a:b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В 2020-2021 УЧЕБНОМ ГОДУ</a:t>
            </a:r>
            <a:endParaRPr lang="ru-RU" sz="2800" b="1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55700" y="1491113"/>
            <a:ext cx="106172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200" b="1" dirty="0" smtClean="0">
                <a:solidFill>
                  <a:srgbClr val="FF0000"/>
                </a:solidFill>
              </a:rPr>
              <a:t>Немотивированный </a:t>
            </a:r>
            <a:r>
              <a:rPr lang="ru-RU" sz="2200" b="1" dirty="0">
                <a:solidFill>
                  <a:srgbClr val="FF0000"/>
                </a:solidFill>
              </a:rPr>
              <a:t>«выброс» </a:t>
            </a:r>
            <a:r>
              <a:rPr lang="ru-RU" sz="2200" dirty="0">
                <a:solidFill>
                  <a:srgbClr val="002060"/>
                </a:solidFill>
              </a:rPr>
              <a:t>(«пики») при переходе к более высокому </a:t>
            </a:r>
            <a:r>
              <a:rPr lang="ru-RU" sz="2200" dirty="0" smtClean="0">
                <a:solidFill>
                  <a:srgbClr val="002060"/>
                </a:solidFill>
              </a:rPr>
              <a:t>баллу </a:t>
            </a:r>
            <a:r>
              <a:rPr lang="ru-RU" sz="2200" dirty="0">
                <a:solidFill>
                  <a:srgbClr val="002060"/>
                </a:solidFill>
              </a:rPr>
              <a:t>может быть свидетельством завышения отметок обучающихся при проверке работ.</a:t>
            </a:r>
          </a:p>
          <a:p>
            <a:endParaRPr lang="ru-RU" sz="2200" dirty="0" smtClean="0">
              <a:solidFill>
                <a:srgbClr val="002060"/>
              </a:solidFill>
            </a:endParaRPr>
          </a:p>
          <a:p>
            <a:pPr algn="just"/>
            <a:r>
              <a:rPr lang="ru-RU" sz="2200" b="1" dirty="0" smtClean="0">
                <a:solidFill>
                  <a:srgbClr val="FF0000"/>
                </a:solidFill>
              </a:rPr>
              <a:t>Завышение </a:t>
            </a:r>
            <a:r>
              <a:rPr lang="ru-RU" sz="2200" b="1" dirty="0">
                <a:solidFill>
                  <a:srgbClr val="FF0000"/>
                </a:solidFill>
              </a:rPr>
              <a:t>или занижение отметок </a:t>
            </a:r>
            <a:r>
              <a:rPr lang="ru-RU" sz="2200" dirty="0">
                <a:solidFill>
                  <a:srgbClr val="002060"/>
                </a:solidFill>
              </a:rPr>
              <a:t>по сравнению с четвертными/годовыми отметками является одним из признаков необъективности. </a:t>
            </a:r>
            <a:endParaRPr lang="ru-RU" sz="2200" dirty="0" smtClean="0">
              <a:solidFill>
                <a:srgbClr val="002060"/>
              </a:solidFill>
            </a:endParaRPr>
          </a:p>
          <a:p>
            <a:pPr algn="just"/>
            <a:endParaRPr lang="ru-RU" sz="2200" dirty="0">
              <a:solidFill>
                <a:srgbClr val="002060"/>
              </a:solidFill>
            </a:endParaRPr>
          </a:p>
          <a:p>
            <a:pPr algn="just"/>
            <a:r>
              <a:rPr lang="ru-RU" sz="2200" dirty="0" smtClean="0">
                <a:solidFill>
                  <a:srgbClr val="002060"/>
                </a:solidFill>
              </a:rPr>
              <a:t>Явный </a:t>
            </a:r>
            <a:r>
              <a:rPr lang="ru-RU" sz="2200" b="1" dirty="0">
                <a:solidFill>
                  <a:srgbClr val="FF0000"/>
                </a:solidFill>
              </a:rPr>
              <a:t>«сдвиг» первичных баллов</a:t>
            </a:r>
            <a:r>
              <a:rPr lang="ru-RU" sz="2200" dirty="0">
                <a:solidFill>
                  <a:srgbClr val="002060"/>
                </a:solidFill>
              </a:rPr>
              <a:t> вправо на гистограмме с распределением </a:t>
            </a:r>
            <a:r>
              <a:rPr lang="ru-RU" sz="2200" dirty="0" smtClean="0">
                <a:solidFill>
                  <a:srgbClr val="002060"/>
                </a:solidFill>
              </a:rPr>
              <a:t>баллов </a:t>
            </a:r>
            <a:r>
              <a:rPr lang="ru-RU" sz="2200" dirty="0">
                <a:solidFill>
                  <a:srgbClr val="002060"/>
                </a:solidFill>
              </a:rPr>
              <a:t>участников ВПР говорит о завышении отметок или о том, что обучающимся помогали. </a:t>
            </a:r>
            <a:endParaRPr lang="ru-RU" sz="2200" dirty="0" smtClean="0">
              <a:solidFill>
                <a:srgbClr val="002060"/>
              </a:solidFill>
            </a:endParaRPr>
          </a:p>
          <a:p>
            <a:pPr algn="just"/>
            <a:endParaRPr lang="ru-RU" sz="2200" dirty="0">
              <a:solidFill>
                <a:srgbClr val="002060"/>
              </a:solidFill>
            </a:endParaRPr>
          </a:p>
          <a:p>
            <a:pPr algn="just"/>
            <a:r>
              <a:rPr lang="ru-RU" sz="2200" dirty="0" smtClean="0">
                <a:solidFill>
                  <a:srgbClr val="002060"/>
                </a:solidFill>
              </a:rPr>
              <a:t>При </a:t>
            </a:r>
            <a:r>
              <a:rPr lang="ru-RU" sz="2200" dirty="0">
                <a:solidFill>
                  <a:srgbClr val="002060"/>
                </a:solidFill>
              </a:rPr>
              <a:t>таких результатах глубокий анализ предметных результатов теряет смысл, и можно только констатировать успешность выполнения работы подавляющим большинством обучающихся</a:t>
            </a:r>
            <a:r>
              <a:rPr lang="ru-RU" sz="2200" dirty="0" smtClean="0">
                <a:solidFill>
                  <a:srgbClr val="002060"/>
                </a:solidFill>
              </a:rPr>
              <a:t>.</a:t>
            </a:r>
            <a:endParaRPr lang="ru-RU" sz="2200" dirty="0">
              <a:solidFill>
                <a:srgbClr val="00206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959" y="1619014"/>
            <a:ext cx="467627" cy="46762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959" y="2630819"/>
            <a:ext cx="467627" cy="46762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959" y="3722493"/>
            <a:ext cx="467627" cy="467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124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145978" y="311325"/>
            <a:ext cx="6261466" cy="889315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МЕТОДИКА ВЫЯВЛЕНИЯ «НЕОБЪЕКТИВНЫХ» ОБРАЗОВАТЕЛЬНЫХ ОРГАНИЗАЦИЙ</a:t>
            </a:r>
            <a:b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</a:b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(</a:t>
            </a:r>
            <a:r>
              <a:rPr lang="ru-RU" sz="2400" b="1" i="1" dirty="0" err="1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Рособрнадзор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)</a:t>
            </a:r>
            <a:endParaRPr lang="ru-RU" sz="2400" b="1" i="1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358532" y="1337239"/>
            <a:ext cx="1070283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dirty="0">
              <a:solidFill>
                <a:srgbClr val="002060"/>
              </a:solidFill>
            </a:endParaRPr>
          </a:p>
          <a:p>
            <a:endParaRPr lang="ru-RU" sz="2400" dirty="0">
              <a:solidFill>
                <a:srgbClr val="002060"/>
              </a:solidFill>
            </a:endParaRPr>
          </a:p>
          <a:p>
            <a:endParaRPr lang="ru-RU" sz="2400" dirty="0">
              <a:solidFill>
                <a:srgbClr val="002060"/>
              </a:solidFill>
            </a:endParaRPr>
          </a:p>
          <a:p>
            <a:endParaRPr lang="ru-RU" sz="2400" dirty="0">
              <a:solidFill>
                <a:srgbClr val="002060"/>
              </a:solidFill>
            </a:endParaRPr>
          </a:p>
        </p:txBody>
      </p:sp>
      <p:graphicFrame>
        <p:nvGraphicFramePr>
          <p:cNvPr id="19" name="Схема 18"/>
          <p:cNvGraphicFramePr/>
          <p:nvPr>
            <p:extLst>
              <p:ext uri="{D42A27DB-BD31-4B8C-83A1-F6EECF244321}">
                <p14:modId xmlns:p14="http://schemas.microsoft.com/office/powerpoint/2010/main" val="2035122973"/>
              </p:ext>
            </p:extLst>
          </p:nvPr>
        </p:nvGraphicFramePr>
        <p:xfrm>
          <a:off x="463138" y="1337239"/>
          <a:ext cx="11174680" cy="50028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02909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57078" y="95425"/>
            <a:ext cx="6261466" cy="889315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РЕКОМЕНДАЦИИ ПО ПОВЫШЕНИЮ ОБЪЕКТИВНОСТИ ВПР</a:t>
            </a:r>
            <a:endParaRPr lang="ru-RU" sz="2400" b="1" i="1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graphicFrame>
        <p:nvGraphicFramePr>
          <p:cNvPr id="19" name="Схема 18"/>
          <p:cNvGraphicFramePr/>
          <p:nvPr>
            <p:extLst>
              <p:ext uri="{D42A27DB-BD31-4B8C-83A1-F6EECF244321}">
                <p14:modId xmlns:p14="http://schemas.microsoft.com/office/powerpoint/2010/main" val="1620570782"/>
              </p:ext>
            </p:extLst>
          </p:nvPr>
        </p:nvGraphicFramePr>
        <p:xfrm>
          <a:off x="-114300" y="1430915"/>
          <a:ext cx="7756866" cy="46036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2566" y="1185431"/>
            <a:ext cx="4319527" cy="5094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583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12700">
          <a:solidFill>
            <a:srgbClr val="00B05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4637</TotalTime>
  <Words>706</Words>
  <Application>Microsoft Office PowerPoint</Application>
  <PresentationFormat>Произвольный</PresentationFormat>
  <Paragraphs>93</Paragraphs>
  <Slides>14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КОЛИЧЕСТВО ВЫПОЛНЕННЫХ РАБОТ выпускниками начальной школы</vt:lpstr>
      <vt:lpstr>ДИНАМИКА ОТМЕТОК ВПР  ПО РУССКОМУ ЯЗЫКУ </vt:lpstr>
      <vt:lpstr>ДИНАМИКА ОТМЕТОК ВПР  ПО МАТЕМАТИКЕ</vt:lpstr>
      <vt:lpstr>СРАВНЕНИЕ ОТМЕТОК ВПР ПО РУССКОМУ ЯЗЫКУ С ОТМЕТКАМИ ПО ЖУРНАЛУ</vt:lpstr>
      <vt:lpstr>СРАВНЕНИЕ ОТМЕТОК ВПР ПО МАТЕМАТИКЕ С ОТМЕТКАМИ ПО ЖУРНАЛУ</vt:lpstr>
      <vt:lpstr>ПРИЗНАКИ НЕОБЪЕКТИВНОСТИ ВПР  В 2020-2021 УЧЕБНОМ ГОДУ</vt:lpstr>
      <vt:lpstr>МЕТОДИКА ВЫЯВЛЕНИЯ «НЕОБЪЕКТИВНЫХ» ОБРАЗОВАТЕЛЬНЫХ ОРГАНИЗАЦИЙ (Рособрнадзор)</vt:lpstr>
      <vt:lpstr>РЕКОМЕНДАЦИИ ПО ПОВЫШЕНИЮ ОБЪЕКТИВНОСТИ ВПР</vt:lpstr>
      <vt:lpstr>ИСПОЛЬЗОВАНИЕ РЕЗУЛЬТАТОВ ВПР</vt:lpstr>
      <vt:lpstr> О проведении оценочных процедур  в 2021-2022 учебном году</vt:lpstr>
      <vt:lpstr>Единый график оценочных процедур в школе</vt:lpstr>
      <vt:lpstr>Оценочные процедуры федерального уровня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Шорохова Яна Витальевна</dc:creator>
  <cp:lastModifiedBy>СЦРО_</cp:lastModifiedBy>
  <cp:revision>219</cp:revision>
  <cp:lastPrinted>2021-09-17T05:41:09Z</cp:lastPrinted>
  <dcterms:created xsi:type="dcterms:W3CDTF">2021-09-07T08:25:41Z</dcterms:created>
  <dcterms:modified xsi:type="dcterms:W3CDTF">2021-09-23T09:42:49Z</dcterms:modified>
</cp:coreProperties>
</file>