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12" d="100"/>
          <a:sy n="112" d="100"/>
        </p:scale>
        <p:origin x="141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444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55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99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86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664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06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222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98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31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51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53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1D98178-9C14-4F53-B466-92AE4A5797F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4A875D7-8438-4B56-BD57-0525A0D55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264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2A5410-0D73-4487-AA66-86E539F1F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969" y="1343849"/>
            <a:ext cx="9966960" cy="3829324"/>
          </a:xfrm>
        </p:spPr>
        <p:txBody>
          <a:bodyPr>
            <a:normAutofit fontScale="90000"/>
          </a:bodyPr>
          <a:lstStyle/>
          <a:p>
            <a:pPr marL="228600" marR="62865" hangingPunct="0">
              <a:lnSpc>
                <a:spcPts val="1610"/>
              </a:lnSpc>
              <a:spcAft>
                <a:spcPts val="800"/>
              </a:spcAft>
            </a:pP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ВЫЯВЛЕННЫЕ ПРОБЛЕМЫ 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ВСЕРОССИЙСКИХ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ПРОВЕРОЧНЫХ РАБОТ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РЕКОМЕНДУЕМЫЕ ПУТИ</a:t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A9E43A1-850B-44B6-B646-A433DF9E6F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547" y="5008928"/>
            <a:ext cx="5752453" cy="1388165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учитель начальных классов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МОБУ НОШ № 85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Вамолина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Геннадьевна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045EF08-DA64-45E6-B5CC-EC45F6E70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010" y="2894193"/>
            <a:ext cx="2617948" cy="361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42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6673" y="1644134"/>
            <a:ext cx="793579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endParaRPr lang="ru-RU" sz="48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68712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DBEE60A7-941F-4ECF-9E20-D2334CE46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5888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Организационно-технологические проблемы</a:t>
            </a:r>
            <a:endParaRPr lang="ru-RU" sz="4000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446B669E-1173-4FA7-AD2D-2297C98D5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6655" y="1417320"/>
            <a:ext cx="5562320" cy="5084148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3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несоблюдение требований к процедуре организации и проведения Всероссийских проверочных работ,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недостаточное информирование участников образовательных отношений о требованиях к содержанию, объему работы, времени, отведенному на выполнение работы,</a:t>
            </a:r>
          </a:p>
          <a:p>
            <a:r>
              <a:rPr lang="ru-RU" sz="23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требованиях к оформлению рабо</a:t>
            </a: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 </a:t>
            </a:r>
            <a:r>
              <a:rPr lang="ru-RU" sz="2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учащихся на бланках.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48537B1-D2CB-4C63-9C98-DC3EBF8E7A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3027" y="1513960"/>
            <a:ext cx="5588828" cy="498750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 участников о требованиях к содержанию, объему работы, времени, отведенному на выполнение работы, требованиях к оформлению работ учащихся.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584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F5A07-8210-436B-A341-8B890F31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30758F7-57E6-473E-B5C0-92BC080004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7" y="3288030"/>
            <a:ext cx="5667013" cy="29603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9E2675D-0040-4078-A6BB-89FAFA63CE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198" y="372524"/>
            <a:ext cx="5960065" cy="30171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9A92DD7-B6B9-47AC-A021-E5A20469AD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252" y="3288030"/>
            <a:ext cx="6126282" cy="2960370"/>
          </a:xfrm>
          <a:prstGeom prst="rect">
            <a:avLst/>
          </a:prstGeom>
        </p:spPr>
      </p:pic>
      <p:pic>
        <p:nvPicPr>
          <p:cNvPr id="15" name="Объект 14">
            <a:extLst>
              <a:ext uri="{FF2B5EF4-FFF2-40B4-BE49-F238E27FC236}">
                <a16:creationId xmlns="" xmlns:a16="http://schemas.microsoft.com/office/drawing/2014/main" id="{D6F4B173-2D05-4B80-847D-92D7A9942B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7" y="372524"/>
            <a:ext cx="6003615" cy="2915506"/>
          </a:xfrm>
        </p:spPr>
      </p:pic>
    </p:spTree>
    <p:extLst>
      <p:ext uri="{BB962C8B-B14F-4D97-AF65-F5344CB8AC3E}">
        <p14:creationId xmlns:p14="http://schemas.microsoft.com/office/powerpoint/2010/main" val="128403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AF5A07-8210-436B-A341-8B890F31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69FF337-36E2-43B5-A889-2652CD369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8" y="220006"/>
            <a:ext cx="5456805" cy="3371276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B1BC1A5-0BBD-4C30-A466-072BFDF308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7" y="3591281"/>
            <a:ext cx="6273800" cy="30467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9A681A8-DD23-47C1-B076-9BC678AACF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253" y="1360707"/>
            <a:ext cx="6273800" cy="353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96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9F0EF41-8341-4FC2-8D35-F5784F87B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E0946F7-F2D3-481A-8171-3C17DD163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85" y="317500"/>
            <a:ext cx="6407207" cy="311150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A090383-FC61-489C-BFA9-F7E2F66DA3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84" y="3429000"/>
            <a:ext cx="6407207" cy="3111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94B28C0-862F-40B4-8BAE-2C7F9FE72C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553" y="1965960"/>
            <a:ext cx="6706962" cy="325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973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5FCFF375-B6A3-44C9-AF2D-F62DFC291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23358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Организационно-методические проблемы</a:t>
            </a:r>
            <a:endParaRPr lang="ru-RU" sz="8000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B8D183C4-B78F-4969-8620-3FF1CC0D3A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1250" y="1417319"/>
            <a:ext cx="5573140" cy="5103121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9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недостаточный уровень профессиональной компетенции педагогических работников в области формирования и достижения предметных и метапредметных результатов;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несоответствие содержания, форм, структуры промежуточной аттестации планируемым результатам.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оценивания по предметам «Русский язык» и «Математика» не совпадают с критериями оценивания ВПР.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A7FA534-AA9E-46F4-9964-D6EFB4D0B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1" y="1417318"/>
            <a:ext cx="5744750" cy="5103121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7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содержания и форм внутриучрежденческого повышения квалификации, - обмена опытом учителей начальных классов;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заранее тщательно изучить критерии оценивания учителям и экспертам,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проверять строго по критериям, в случае спорных моментов — советоваться с коллегами;   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проверки работ назначать по два эксперта,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практико-ориентированных заданий для формирования практических навыков учащихся и для диагностики их результатов; разработки/составления стандартизированных работ;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содержания и форм, подходов к организации и проведению текущего контроля, промежуточной аттестации;</a:t>
            </a:r>
          </a:p>
          <a:p>
            <a:r>
              <a:rPr lang="ru-RU" sz="7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тренировочных работ в формате ВПР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9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4AB401-705D-4105-9073-D5D9F80B5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5B359B7-6E3E-4493-B20B-C9BD88DE29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808" y="279328"/>
            <a:ext cx="4358356" cy="629934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EBE6F0E-C35D-4AE3-AB05-0EDCD0747A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484" y="279328"/>
            <a:ext cx="4586708" cy="629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23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C35D8D9A-8E15-4DA6-AA21-B6AD3703E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-8261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Программно-методические проблемы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D800DB11-61B6-4475-AC3F-DF4F3A233B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066942"/>
            <a:ext cx="4754880" cy="4940752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3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</a:t>
            </a:r>
            <a:endParaRPr lang="ru-RU" sz="23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несоответствие содержания основных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образовательных программ начального общего образования, рабочих программ учебных предметов в части характеристики планируемых результатов нормативным требованиям.</a:t>
            </a:r>
            <a:endParaRPr lang="ru-RU" sz="2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AD481D35-8F14-48F5-83CD-F783EC883C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1615" y="1066941"/>
            <a:ext cx="5568313" cy="4940751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3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приведение программно-методических документов (основных образовательных программ начального общего </a:t>
            </a:r>
            <a:r>
              <a:rPr lang="ru-RU" sz="23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образования,</a:t>
            </a:r>
            <a:r>
              <a:rPr lang="ru-RU" sz="23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рабочих</a:t>
            </a:r>
            <a:r>
              <a:rPr lang="ru-RU" sz="23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программ учебных предметов) в соответствие с изменениями, внесенными в ФГОС НОО.</a:t>
            </a:r>
            <a:endParaRPr lang="ru-RU" sz="23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720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791362-63C3-428C-B1A3-8D4460042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56817EA-DED0-4967-B983-F2A75F263B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473" y="853441"/>
            <a:ext cx="11417181" cy="508588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подготовки учащихся в части формирования</a:t>
            </a:r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метапредметных результатов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4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подготовки учащихся в части формирования</a:t>
            </a:r>
            <a:r>
              <a:rPr lang="ru-RU" sz="4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предметных результатов по русскому языку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4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подготовки учащихся в части формирования</a:t>
            </a:r>
            <a:r>
              <a:rPr lang="ru-RU" sz="4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предметных результатов по математике</a:t>
            </a:r>
            <a:endParaRPr lang="ru-RU" sz="4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717292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104</TotalTime>
  <Words>256</Words>
  <Application>Microsoft Office PowerPoint</Application>
  <PresentationFormat>Произвольный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Базис</vt:lpstr>
      <vt:lpstr>ВЫЯВЛЕННЫЕ ПРОБЛЕМЫ    ВСЕРОССИЙСКИХ    ПРОВЕРОЧНЫХ РАБОТ    И РЕКОМЕНДУЕМЫЕ ПУТИ   РЕШЕНИЯ         </vt:lpstr>
      <vt:lpstr>Организационно-технологические проблемы</vt:lpstr>
      <vt:lpstr>Презентация PowerPoint</vt:lpstr>
      <vt:lpstr>Презентация PowerPoint</vt:lpstr>
      <vt:lpstr>Презентация PowerPoint</vt:lpstr>
      <vt:lpstr>Организационно-методические проблемы</vt:lpstr>
      <vt:lpstr>Презентация PowerPoint</vt:lpstr>
      <vt:lpstr>Программно-методические проблемы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ВЫЯВЛЕННЫЕ ПРОБЛЕМЫ    ВСЕРОССИЙСКИХ    ПРОВЕРОЧНЫХ РАБОТ    И РЕКОМЕНДУЕМЫЕ ПУТИ   РЕШЕНИЯ</dc:title>
  <dc:creator>Lenovo</dc:creator>
  <cp:lastModifiedBy>СЦРО_</cp:lastModifiedBy>
  <cp:revision>4</cp:revision>
  <dcterms:created xsi:type="dcterms:W3CDTF">2021-09-22T14:03:57Z</dcterms:created>
  <dcterms:modified xsi:type="dcterms:W3CDTF">2021-09-23T07:01:00Z</dcterms:modified>
</cp:coreProperties>
</file>