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589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381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2439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442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1965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2488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6604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541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390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676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123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075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115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2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536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36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4EC9D-CBA0-4E8F-BDEC-2CF7442A0585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114573C-5F99-46E1-BF8A-D55D1D6C12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327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Использование </a:t>
            </a:r>
            <a:r>
              <a:rPr lang="ru-RU" dirty="0"/>
              <a:t>арт- терапии в работе с родителями детей с ОВЗ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176" y="2782094"/>
            <a:ext cx="5149055" cy="3352442"/>
          </a:xfrm>
        </p:spPr>
      </p:pic>
    </p:spTree>
    <p:extLst>
      <p:ext uri="{BB962C8B-B14F-4D97-AF65-F5344CB8AC3E}">
        <p14:creationId xmlns:p14="http://schemas.microsoft.com/office/powerpoint/2010/main" val="3987296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5327812" cy="3880772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работе </a:t>
            </a:r>
            <a:r>
              <a:rPr lang="ru-RU" dirty="0" smtClean="0"/>
              <a:t>с детьми с ОВЗ </a:t>
            </a:r>
            <a:r>
              <a:rPr lang="ru-RU" smtClean="0"/>
              <a:t>и их </a:t>
            </a:r>
            <a:r>
              <a:rPr lang="ru-RU" dirty="0"/>
              <a:t>семьями важнейшее значение имеет создание благоприятной реабилитационной и коррекционно-обучающей среды для ребенка в период его пребывания дома ребенка в процессе воспитания и обучения, стремление к созданию благоприятной психологической атмосферы в семье положительно влияет на психическое и социальное здоровье ребенка. От успешности решения проблем в семье зависит гармоничность взаимоотношений и наличие необходимой комфортной микросреды для жизни и развития ребенка.</a:t>
            </a:r>
          </a:p>
          <a:p>
            <a:r>
              <a:rPr lang="ru-RU" dirty="0"/>
              <a:t>Арт-терапию по праву можно считать одним из самых эффективных методов психологической поддержки. Она помогает гармонизировать психоэмоциональное состояние родителя и повысить уровень адаптации семьи в социуме.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615" y="2900972"/>
            <a:ext cx="3295406" cy="2059629"/>
          </a:xfrm>
        </p:spPr>
      </p:pic>
    </p:spTree>
    <p:extLst>
      <p:ext uri="{BB962C8B-B14F-4D97-AF65-F5344CB8AC3E}">
        <p14:creationId xmlns:p14="http://schemas.microsoft.com/office/powerpoint/2010/main" val="2710826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301" y="1670539"/>
            <a:ext cx="4747068" cy="437082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Цели</a:t>
            </a:r>
            <a:r>
              <a:rPr lang="ru-RU" dirty="0"/>
              <a:t>: использование приемов арт - терапии для развития коммуникации между ребенком и родителем в процессе совместного творчества. Гармонизация психоэмоционального состояния родителя и ребенка.</a:t>
            </a:r>
          </a:p>
          <a:p>
            <a:r>
              <a:rPr lang="ru-RU" b="1" dirty="0"/>
              <a:t>Задачи:</a:t>
            </a:r>
            <a:endParaRPr lang="ru-RU" dirty="0"/>
          </a:p>
          <a:p>
            <a:r>
              <a:rPr lang="ru-RU" dirty="0"/>
              <a:t>- Познакомить родителей детей с ОВЗ с арт –терапией, как способом самовыражения, развития и гармонизации.</a:t>
            </a:r>
          </a:p>
          <a:p>
            <a:r>
              <a:rPr lang="ru-RU" dirty="0"/>
              <a:t>- Приобщать родителей к использованию приемов арт – терапии, как средству развития коммуникации между ребенком и родителем.</a:t>
            </a:r>
          </a:p>
          <a:p>
            <a:r>
              <a:rPr lang="ru-RU" dirty="0"/>
              <a:t>- Создать положительный эмоциональный климат у участников, с помощью методики «</a:t>
            </a:r>
            <a:r>
              <a:rPr lang="ru-RU" dirty="0" err="1"/>
              <a:t>Эбру</a:t>
            </a:r>
            <a:r>
              <a:rPr lang="ru-RU" dirty="0"/>
              <a:t>»   как форма организации мастер-класса.</a:t>
            </a:r>
          </a:p>
          <a:p>
            <a:r>
              <a:rPr lang="ru-RU" dirty="0"/>
              <a:t>- Способствовать развитию мелкой моторики у детей.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007" y="934427"/>
            <a:ext cx="4081994" cy="5442660"/>
          </a:xfrm>
        </p:spPr>
      </p:pic>
    </p:spTree>
    <p:extLst>
      <p:ext uri="{BB962C8B-B14F-4D97-AF65-F5344CB8AC3E}">
        <p14:creationId xmlns:p14="http://schemas.microsoft.com/office/powerpoint/2010/main" val="3064561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8415" y="993531"/>
            <a:ext cx="4651131" cy="703384"/>
          </a:xfrm>
        </p:spPr>
        <p:txBody>
          <a:bodyPr/>
          <a:lstStyle/>
          <a:p>
            <a:r>
              <a:rPr lang="ru-RU" dirty="0" smtClean="0"/>
              <a:t>Виды арт-терапии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7336" y="1995853"/>
            <a:ext cx="4325488" cy="4528039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арт-терапии существуют следующие направления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-выделяют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собственно изо-терапию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-музыкотерапию,</a:t>
            </a: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танцевальную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терапию,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драмотерапию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сказкотерапию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библиотерапию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игротерапию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цветотерапию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-фототерапию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куклотерапию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эбру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-песочная терапия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188" y="1925516"/>
            <a:ext cx="3152042" cy="21013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980" y="4422531"/>
            <a:ext cx="3152041" cy="210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73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Мастер класс с применением техники «</a:t>
            </a:r>
            <a:r>
              <a:rPr lang="ru-RU" dirty="0" err="1" smtClean="0"/>
              <a:t>Эбру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Техника </a:t>
            </a:r>
            <a:r>
              <a:rPr lang="ru-RU" dirty="0"/>
              <a:t>«</a:t>
            </a:r>
            <a:r>
              <a:rPr lang="ru-RU" dirty="0" err="1"/>
              <a:t>эбру</a:t>
            </a:r>
            <a:r>
              <a:rPr lang="ru-RU" dirty="0"/>
              <a:t>» обладает особенным психотерапевтическим эффектом, и позволяет прекрасно расслабиться и набраться сил. </a:t>
            </a:r>
          </a:p>
          <a:p>
            <a:pPr marL="0" indent="0">
              <a:buNone/>
            </a:pPr>
            <a:r>
              <a:rPr lang="ru-RU" dirty="0" smtClean="0"/>
              <a:t>Родители с </a:t>
            </a:r>
            <a:r>
              <a:rPr lang="ru-RU" dirty="0"/>
              <a:t>детьми в совместной деятельности </a:t>
            </a:r>
            <a:r>
              <a:rPr lang="ru-RU" dirty="0" smtClean="0"/>
              <a:t>создают </a:t>
            </a:r>
            <a:r>
              <a:rPr lang="ru-RU" dirty="0"/>
              <a:t>тот шедевр, который будет наполнять </a:t>
            </a:r>
            <a:r>
              <a:rPr lang="ru-RU" dirty="0" smtClean="0"/>
              <a:t>их </a:t>
            </a:r>
            <a:r>
              <a:rPr lang="ru-RU" dirty="0"/>
              <a:t>эмоциями, </a:t>
            </a:r>
            <a:r>
              <a:rPr lang="ru-RU" dirty="0" smtClean="0"/>
              <a:t>поможет им лучше </a:t>
            </a:r>
            <a:r>
              <a:rPr lang="ru-RU" dirty="0"/>
              <a:t>понять своего ребёнка, раскрыть его потенциал, ведь не стоит забывать, что положительные эмоции составляют основу психического здоровья и эмоционального благополучия </a:t>
            </a:r>
            <a:r>
              <a:rPr lang="ru-RU" dirty="0" smtClean="0"/>
              <a:t>детей, и семьи в целом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268" y="2940389"/>
            <a:ext cx="3481757" cy="2321171"/>
          </a:xfrm>
        </p:spPr>
      </p:pic>
    </p:spTree>
    <p:extLst>
      <p:ext uri="{BB962C8B-B14F-4D97-AF65-F5344CB8AC3E}">
        <p14:creationId xmlns:p14="http://schemas.microsoft.com/office/powerpoint/2010/main" val="3811036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544" y="211015"/>
            <a:ext cx="7939128" cy="105507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Мастер класс с применением техники «</a:t>
            </a:r>
            <a:r>
              <a:rPr lang="ru-RU" dirty="0" err="1"/>
              <a:t>Эбру</a:t>
            </a:r>
            <a:r>
              <a:rPr lang="ru-RU" dirty="0"/>
              <a:t>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940" y="4009232"/>
            <a:ext cx="3122521" cy="208168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20" y="4009232"/>
            <a:ext cx="2848220" cy="20947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631" y="1472956"/>
            <a:ext cx="3520954" cy="24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0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21505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Занятия с использованием арт-терапии не утомляют детей и их родителей ,у них сохраняется высокая активность и работоспособность на протяжении всего времени, отведённого на выполнение задания.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354" y="3941166"/>
            <a:ext cx="3492805" cy="2619604"/>
          </a:xfrm>
        </p:spPr>
      </p:pic>
    </p:spTree>
    <p:extLst>
      <p:ext uri="{BB962C8B-B14F-4D97-AF65-F5344CB8AC3E}">
        <p14:creationId xmlns:p14="http://schemas.microsoft.com/office/powerpoint/2010/main" val="1812044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1857" y="153704"/>
            <a:ext cx="7766936" cy="1646302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744" y="1901336"/>
            <a:ext cx="6089162" cy="456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9459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68</TotalTime>
  <Words>361</Words>
  <Application>Microsoft Office PowerPoint</Application>
  <PresentationFormat>Широкоэкранный</PresentationFormat>
  <Paragraphs>31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Trebuchet MS</vt:lpstr>
      <vt:lpstr>Wingdings 3</vt:lpstr>
      <vt:lpstr>Аспект</vt:lpstr>
      <vt:lpstr>Использование арт- терапии в работе с родителями детей с ОВЗ</vt:lpstr>
      <vt:lpstr>АКТУАЛЬНОСТЬ</vt:lpstr>
      <vt:lpstr>Цели и задачи</vt:lpstr>
      <vt:lpstr>Виды арт-терапии</vt:lpstr>
      <vt:lpstr>Мастер класс с применением техники «Эбру»</vt:lpstr>
      <vt:lpstr>Мастер класс с применением техники «Эбру»</vt:lpstr>
      <vt:lpstr>Занятия с использованием арт-терапии не утомляют детей и их родителей ,у них сохраняется высокая активность и работоспособность на протяжении всего времени, отведённого на выполнение задания.</vt:lpstr>
      <vt:lpstr>Спасибо за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арт- терапии в работе с родителями детей с ОВЗ</dc:title>
  <dc:creator>1</dc:creator>
  <cp:lastModifiedBy>1</cp:lastModifiedBy>
  <cp:revision>11</cp:revision>
  <dcterms:created xsi:type="dcterms:W3CDTF">2021-03-10T10:47:57Z</dcterms:created>
  <dcterms:modified xsi:type="dcterms:W3CDTF">2021-03-10T13:02:12Z</dcterms:modified>
</cp:coreProperties>
</file>