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handoutMasterIdLst>
    <p:handoutMasterId r:id="rId19"/>
  </p:handoutMasterIdLst>
  <p:sldIdLst>
    <p:sldId id="258" r:id="rId2"/>
    <p:sldId id="259" r:id="rId3"/>
    <p:sldId id="260" r:id="rId4"/>
    <p:sldId id="261" r:id="rId5"/>
    <p:sldId id="262" r:id="rId6"/>
    <p:sldId id="263" r:id="rId7"/>
    <p:sldId id="264" r:id="rId8"/>
    <p:sldId id="265" r:id="rId9"/>
    <p:sldId id="266" r:id="rId10"/>
    <p:sldId id="267" r:id="rId11"/>
    <p:sldId id="273" r:id="rId12"/>
    <p:sldId id="268" r:id="rId13"/>
    <p:sldId id="269" r:id="rId14"/>
    <p:sldId id="270" r:id="rId15"/>
    <p:sldId id="271" r:id="rId16"/>
    <p:sldId id="272" r:id="rId17"/>
  </p:sldIdLst>
  <p:sldSz cx="9144000" cy="6858000" type="screen4x3"/>
  <p:notesSz cx="6858000" cy="99456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99FF"/>
    <a:srgbClr val="92BCE2"/>
    <a:srgbClr val="69A4D9"/>
    <a:srgbClr val="B3D0EB"/>
    <a:srgbClr val="46BA6D"/>
    <a:srgbClr val="CCECD7"/>
    <a:srgbClr val="00CC66"/>
    <a:srgbClr val="00CC00"/>
    <a:srgbClr val="33CC33"/>
    <a:srgbClr val="6BC5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7599" autoAdjust="0"/>
  </p:normalViewPr>
  <p:slideViewPr>
    <p:cSldViewPr snapToGrid="0">
      <p:cViewPr varScale="1">
        <p:scale>
          <a:sx n="86" d="100"/>
          <a:sy n="86" d="100"/>
        </p:scale>
        <p:origin x="2292"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8" d="100"/>
          <a:sy n="78" d="100"/>
        </p:scale>
        <p:origin x="3966"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Excel.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0"/>
    <c:plotArea>
      <c:layout/>
      <c:barChart>
        <c:barDir val="col"/>
        <c:grouping val="clustered"/>
        <c:varyColors val="0"/>
        <c:ser>
          <c:idx val="0"/>
          <c:order val="0"/>
          <c:tx>
            <c:strRef>
              <c:f>Лист1!$B$1</c:f>
              <c:strCache>
                <c:ptCount val="1"/>
                <c:pt idx="0">
                  <c:v>Конкурсы</c:v>
                </c:pt>
              </c:strCache>
            </c:strRef>
          </c:tx>
          <c:spPr>
            <a:solidFill>
              <a:srgbClr val="3A9886"/>
            </a:solidFill>
          </c:spPr>
          <c:invertIfNegative val="0"/>
          <c:cat>
            <c:strRef>
              <c:f>Лист1!$A$2:$A$6</c:f>
              <c:strCache>
                <c:ptCount val="5"/>
                <c:pt idx="0">
                  <c:v>2016-2017</c:v>
                </c:pt>
                <c:pt idx="1">
                  <c:v>2017-2018</c:v>
                </c:pt>
                <c:pt idx="2">
                  <c:v>2018-2019</c:v>
                </c:pt>
                <c:pt idx="3">
                  <c:v>2019-2020</c:v>
                </c:pt>
                <c:pt idx="4">
                  <c:v>2020-2021</c:v>
                </c:pt>
              </c:strCache>
            </c:strRef>
          </c:cat>
          <c:val>
            <c:numRef>
              <c:f>Лист1!$B$2:$B$6</c:f>
              <c:numCache>
                <c:formatCode>General</c:formatCode>
                <c:ptCount val="5"/>
                <c:pt idx="0">
                  <c:v>5</c:v>
                </c:pt>
                <c:pt idx="1">
                  <c:v>8</c:v>
                </c:pt>
                <c:pt idx="2">
                  <c:v>17</c:v>
                </c:pt>
                <c:pt idx="3">
                  <c:v>18</c:v>
                </c:pt>
                <c:pt idx="4">
                  <c:v>28</c:v>
                </c:pt>
              </c:numCache>
            </c:numRef>
          </c:val>
          <c:extLst>
            <c:ext xmlns:c16="http://schemas.microsoft.com/office/drawing/2014/chart" uri="{C3380CC4-5D6E-409C-BE32-E72D297353CC}">
              <c16:uniqueId val="{00000000-5A62-478D-9787-FE15AE7255F0}"/>
            </c:ext>
          </c:extLst>
        </c:ser>
        <c:ser>
          <c:idx val="1"/>
          <c:order val="1"/>
          <c:tx>
            <c:strRef>
              <c:f>Лист1!$C$1</c:f>
              <c:strCache>
                <c:ptCount val="1"/>
                <c:pt idx="0">
                  <c:v>Призовые места</c:v>
                </c:pt>
              </c:strCache>
            </c:strRef>
          </c:tx>
          <c:spPr>
            <a:solidFill>
              <a:srgbClr val="0070C0"/>
            </a:solidFill>
          </c:spPr>
          <c:invertIfNegative val="0"/>
          <c:cat>
            <c:strRef>
              <c:f>Лист1!$A$2:$A$6</c:f>
              <c:strCache>
                <c:ptCount val="5"/>
                <c:pt idx="0">
                  <c:v>2016-2017</c:v>
                </c:pt>
                <c:pt idx="1">
                  <c:v>2017-2018</c:v>
                </c:pt>
                <c:pt idx="2">
                  <c:v>2018-2019</c:v>
                </c:pt>
                <c:pt idx="3">
                  <c:v>2019-2020</c:v>
                </c:pt>
                <c:pt idx="4">
                  <c:v>2020-2021</c:v>
                </c:pt>
              </c:strCache>
            </c:strRef>
          </c:cat>
          <c:val>
            <c:numRef>
              <c:f>Лист1!$C$2:$C$6</c:f>
              <c:numCache>
                <c:formatCode>General</c:formatCode>
                <c:ptCount val="5"/>
                <c:pt idx="0">
                  <c:v>6</c:v>
                </c:pt>
                <c:pt idx="1">
                  <c:v>9</c:v>
                </c:pt>
                <c:pt idx="2">
                  <c:v>33</c:v>
                </c:pt>
                <c:pt idx="3">
                  <c:v>46</c:v>
                </c:pt>
                <c:pt idx="4">
                  <c:v>53</c:v>
                </c:pt>
              </c:numCache>
            </c:numRef>
          </c:val>
          <c:extLst>
            <c:ext xmlns:c16="http://schemas.microsoft.com/office/drawing/2014/chart" uri="{C3380CC4-5D6E-409C-BE32-E72D297353CC}">
              <c16:uniqueId val="{00000001-5A62-478D-9787-FE15AE7255F0}"/>
            </c:ext>
          </c:extLst>
        </c:ser>
        <c:dLbls>
          <c:showLegendKey val="0"/>
          <c:showVal val="0"/>
          <c:showCatName val="0"/>
          <c:showSerName val="0"/>
          <c:showPercent val="0"/>
          <c:showBubbleSize val="0"/>
        </c:dLbls>
        <c:gapWidth val="150"/>
        <c:axId val="103721600"/>
        <c:axId val="91767168"/>
      </c:barChart>
      <c:catAx>
        <c:axId val="103721600"/>
        <c:scaling>
          <c:orientation val="minMax"/>
        </c:scaling>
        <c:delete val="0"/>
        <c:axPos val="b"/>
        <c:numFmt formatCode="General" sourceLinked="0"/>
        <c:majorTickMark val="out"/>
        <c:minorTickMark val="none"/>
        <c:tickLblPos val="nextTo"/>
        <c:txPr>
          <a:bodyPr/>
          <a:lstStyle/>
          <a:p>
            <a:pPr>
              <a:defRPr sz="1400">
                <a:latin typeface="Times New Roman" pitchFamily="18" charset="0"/>
                <a:cs typeface="Times New Roman" pitchFamily="18" charset="0"/>
              </a:defRPr>
            </a:pPr>
            <a:endParaRPr lang="ru-RU"/>
          </a:p>
        </c:txPr>
        <c:crossAx val="91767168"/>
        <c:crosses val="autoZero"/>
        <c:auto val="1"/>
        <c:lblAlgn val="ctr"/>
        <c:lblOffset val="100"/>
        <c:noMultiLvlLbl val="0"/>
      </c:catAx>
      <c:valAx>
        <c:axId val="91767168"/>
        <c:scaling>
          <c:orientation val="minMax"/>
        </c:scaling>
        <c:delete val="0"/>
        <c:axPos val="l"/>
        <c:majorGridlines/>
        <c:numFmt formatCode="General" sourceLinked="1"/>
        <c:majorTickMark val="out"/>
        <c:minorTickMark val="none"/>
        <c:tickLblPos val="nextTo"/>
        <c:crossAx val="103721600"/>
        <c:crosses val="autoZero"/>
        <c:crossBetween val="between"/>
      </c:valAx>
    </c:plotArea>
    <c:legend>
      <c:legendPos val="r"/>
      <c:layout/>
      <c:overlay val="0"/>
    </c:legend>
    <c:plotVisOnly val="1"/>
    <c:dispBlanksAs val="gap"/>
    <c:showDLblsOverMax val="0"/>
  </c:chart>
  <c:txPr>
    <a:bodyPr/>
    <a:lstStyle/>
    <a:p>
      <a:pPr>
        <a:defRPr sz="1800"/>
      </a:pPr>
      <a:endParaRPr lang="ru-RU"/>
    </a:p>
  </c:txPr>
  <c:externalData r:id="rId1">
    <c:autoUpdate val="0"/>
  </c:externalData>
</c:chartSpace>
</file>

<file path=ppt/diagrams/_rels/data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diagrams/_rels/data8.xml.rels><?xml version="1.0" encoding="UTF-8" standalone="yes"?>
<Relationships xmlns="http://schemas.openxmlformats.org/package/2006/relationships"><Relationship Id="rId1" Type="http://schemas.openxmlformats.org/officeDocument/2006/relationships/image" Target="../media/image6.png"/></Relationships>
</file>

<file path=ppt/diagrams/_rels/drawing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diagrams/_rels/drawing8.xml.rels><?xml version="1.0" encoding="UTF-8" standalone="yes"?>
<Relationships xmlns="http://schemas.openxmlformats.org/package/2006/relationships"><Relationship Id="rId1" Type="http://schemas.openxmlformats.org/officeDocument/2006/relationships/image" Target="../media/image6.png"/></Relationships>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E4E2170-35F8-450F-8F13-4E6455AD3586}" type="doc">
      <dgm:prSet loTypeId="urn:microsoft.com/office/officeart/2005/8/layout/hList7" loCatId="list" qsTypeId="urn:microsoft.com/office/officeart/2005/8/quickstyle/simple1" qsCatId="simple" csTypeId="urn:microsoft.com/office/officeart/2005/8/colors/accent3_1" csCatId="accent3" phldr="1"/>
      <dgm:spPr/>
    </dgm:pt>
    <dgm:pt modelId="{153211D8-E657-43CA-ADEF-D811416A85BD}">
      <dgm:prSet phldrT="[Текст]"/>
      <dgm:spPr>
        <a:solidFill>
          <a:srgbClr val="DBF6FE"/>
        </a:solidFill>
      </dgm:spPr>
      <dgm:t>
        <a:bodyPr/>
        <a:lstStyle/>
        <a:p>
          <a:r>
            <a:rPr lang="ru-RU" dirty="0" smtClean="0"/>
            <a:t>Планирование и подготовка творческих мероприятий с детьми.</a:t>
          </a:r>
          <a:endParaRPr lang="ru-RU" dirty="0"/>
        </a:p>
      </dgm:t>
    </dgm:pt>
    <dgm:pt modelId="{ED9E3B7D-E0F8-45D7-A709-891C0B75658A}" type="parTrans" cxnId="{BF59406E-C4DA-4DA7-BC0D-907DAA01C8B8}">
      <dgm:prSet/>
      <dgm:spPr/>
      <dgm:t>
        <a:bodyPr/>
        <a:lstStyle/>
        <a:p>
          <a:endParaRPr lang="ru-RU"/>
        </a:p>
      </dgm:t>
    </dgm:pt>
    <dgm:pt modelId="{83E344A0-3759-4996-A665-18165AD7A90E}" type="sibTrans" cxnId="{BF59406E-C4DA-4DA7-BC0D-907DAA01C8B8}">
      <dgm:prSet/>
      <dgm:spPr/>
      <dgm:t>
        <a:bodyPr/>
        <a:lstStyle/>
        <a:p>
          <a:endParaRPr lang="ru-RU"/>
        </a:p>
      </dgm:t>
    </dgm:pt>
    <dgm:pt modelId="{305CE813-8085-4E69-91A0-01CE2FA97902}">
      <dgm:prSet phldrT="[Текст]"/>
      <dgm:spPr>
        <a:solidFill>
          <a:srgbClr val="DBF6FE"/>
        </a:solidFill>
      </dgm:spPr>
      <dgm:t>
        <a:bodyPr/>
        <a:lstStyle/>
        <a:p>
          <a:r>
            <a:rPr lang="ru-RU" dirty="0" smtClean="0"/>
            <a:t>Организация и проведение конкурсов, праздников, тематических мероприятий.</a:t>
          </a:r>
          <a:endParaRPr lang="ru-RU" dirty="0"/>
        </a:p>
      </dgm:t>
    </dgm:pt>
    <dgm:pt modelId="{FC0147E5-5A07-41D7-9C69-802BF1355518}" type="parTrans" cxnId="{AFDA04A8-BF31-4545-86A4-94A48F61668D}">
      <dgm:prSet/>
      <dgm:spPr/>
      <dgm:t>
        <a:bodyPr/>
        <a:lstStyle/>
        <a:p>
          <a:endParaRPr lang="ru-RU"/>
        </a:p>
      </dgm:t>
    </dgm:pt>
    <dgm:pt modelId="{C710E41B-84ED-484A-A4DA-57DC7F1EB938}" type="sibTrans" cxnId="{AFDA04A8-BF31-4545-86A4-94A48F61668D}">
      <dgm:prSet/>
      <dgm:spPr/>
      <dgm:t>
        <a:bodyPr/>
        <a:lstStyle/>
        <a:p>
          <a:endParaRPr lang="ru-RU"/>
        </a:p>
      </dgm:t>
    </dgm:pt>
    <dgm:pt modelId="{E94C88C8-D5D0-4A85-AE95-72B478E07BF5}">
      <dgm:prSet phldrT="[Текст]"/>
      <dgm:spPr>
        <a:solidFill>
          <a:srgbClr val="DBF6FE"/>
        </a:solidFill>
      </dgm:spPr>
      <dgm:t>
        <a:bodyPr/>
        <a:lstStyle/>
        <a:p>
          <a:r>
            <a:rPr lang="ru-RU" dirty="0" smtClean="0"/>
            <a:t>Участие родителей в проведении мероприятий. </a:t>
          </a:r>
          <a:endParaRPr lang="ru-RU" dirty="0"/>
        </a:p>
      </dgm:t>
    </dgm:pt>
    <dgm:pt modelId="{D431217A-D9FC-4E27-A000-87ADE726517A}" type="parTrans" cxnId="{84EF9DA8-8BC7-4B14-AB88-28D16BE0404E}">
      <dgm:prSet/>
      <dgm:spPr/>
      <dgm:t>
        <a:bodyPr/>
        <a:lstStyle/>
        <a:p>
          <a:endParaRPr lang="ru-RU"/>
        </a:p>
      </dgm:t>
    </dgm:pt>
    <dgm:pt modelId="{3E40722E-3B50-4230-A7C5-03B237896AFF}" type="sibTrans" cxnId="{84EF9DA8-8BC7-4B14-AB88-28D16BE0404E}">
      <dgm:prSet/>
      <dgm:spPr/>
      <dgm:t>
        <a:bodyPr/>
        <a:lstStyle/>
        <a:p>
          <a:endParaRPr lang="ru-RU"/>
        </a:p>
      </dgm:t>
    </dgm:pt>
    <dgm:pt modelId="{24C8E626-A55F-46FB-87BD-728A5A3F5455}" type="pres">
      <dgm:prSet presAssocID="{4E4E2170-35F8-450F-8F13-4E6455AD3586}" presName="Name0" presStyleCnt="0">
        <dgm:presLayoutVars>
          <dgm:dir/>
          <dgm:resizeHandles val="exact"/>
        </dgm:presLayoutVars>
      </dgm:prSet>
      <dgm:spPr/>
    </dgm:pt>
    <dgm:pt modelId="{5434354C-B63E-404A-A66F-2DAB9CD7C347}" type="pres">
      <dgm:prSet presAssocID="{4E4E2170-35F8-450F-8F13-4E6455AD3586}" presName="fgShape" presStyleLbl="fgShp" presStyleIdx="0" presStyleCnt="1"/>
      <dgm:spPr>
        <a:solidFill>
          <a:srgbClr val="6BC5C3"/>
        </a:solidFill>
      </dgm:spPr>
    </dgm:pt>
    <dgm:pt modelId="{E66A93E8-9C06-4074-B978-61A332F2782F}" type="pres">
      <dgm:prSet presAssocID="{4E4E2170-35F8-450F-8F13-4E6455AD3586}" presName="linComp" presStyleCnt="0"/>
      <dgm:spPr/>
    </dgm:pt>
    <dgm:pt modelId="{783D421A-E793-40C2-9E40-782E53E21E12}" type="pres">
      <dgm:prSet presAssocID="{153211D8-E657-43CA-ADEF-D811416A85BD}" presName="compNode" presStyleCnt="0"/>
      <dgm:spPr/>
    </dgm:pt>
    <dgm:pt modelId="{BBA13B4A-C279-4833-A540-F555595B452D}" type="pres">
      <dgm:prSet presAssocID="{153211D8-E657-43CA-ADEF-D811416A85BD}" presName="bkgdShape" presStyleLbl="node1" presStyleIdx="0" presStyleCnt="3"/>
      <dgm:spPr/>
      <dgm:t>
        <a:bodyPr/>
        <a:lstStyle/>
        <a:p>
          <a:endParaRPr lang="ru-RU"/>
        </a:p>
      </dgm:t>
    </dgm:pt>
    <dgm:pt modelId="{5C76B384-162C-457C-A663-76621A50A1E7}" type="pres">
      <dgm:prSet presAssocID="{153211D8-E657-43CA-ADEF-D811416A85BD}" presName="nodeTx" presStyleLbl="node1" presStyleIdx="0" presStyleCnt="3">
        <dgm:presLayoutVars>
          <dgm:bulletEnabled val="1"/>
        </dgm:presLayoutVars>
      </dgm:prSet>
      <dgm:spPr/>
      <dgm:t>
        <a:bodyPr/>
        <a:lstStyle/>
        <a:p>
          <a:endParaRPr lang="ru-RU"/>
        </a:p>
      </dgm:t>
    </dgm:pt>
    <dgm:pt modelId="{B74CAA2E-D7CB-4DEA-B247-2EF97EE82B67}" type="pres">
      <dgm:prSet presAssocID="{153211D8-E657-43CA-ADEF-D811416A85BD}" presName="invisiNode" presStyleLbl="node1" presStyleIdx="0" presStyleCnt="3"/>
      <dgm:spPr/>
    </dgm:pt>
    <dgm:pt modelId="{4586493E-7C89-40CC-A115-A27A89E55957}" type="pres">
      <dgm:prSet presAssocID="{153211D8-E657-43CA-ADEF-D811416A85BD}" presName="imagNode" presStyleLbl="fgImgPlace1" presStyleIdx="0" presStyleCnt="3"/>
      <dgm:spPr>
        <a:blipFill rotWithShape="0">
          <a:blip xmlns:r="http://schemas.openxmlformats.org/officeDocument/2006/relationships" r:embed="rId1"/>
          <a:stretch>
            <a:fillRect/>
          </a:stretch>
        </a:blipFill>
      </dgm:spPr>
    </dgm:pt>
    <dgm:pt modelId="{9B5255F9-1AA8-4A36-A3C0-19BD32C5468E}" type="pres">
      <dgm:prSet presAssocID="{83E344A0-3759-4996-A665-18165AD7A90E}" presName="sibTrans" presStyleLbl="sibTrans2D1" presStyleIdx="0" presStyleCnt="0"/>
      <dgm:spPr/>
      <dgm:t>
        <a:bodyPr/>
        <a:lstStyle/>
        <a:p>
          <a:endParaRPr lang="ru-RU"/>
        </a:p>
      </dgm:t>
    </dgm:pt>
    <dgm:pt modelId="{B6745194-4DC2-4F4A-94FC-D423F41E06C1}" type="pres">
      <dgm:prSet presAssocID="{305CE813-8085-4E69-91A0-01CE2FA97902}" presName="compNode" presStyleCnt="0"/>
      <dgm:spPr/>
    </dgm:pt>
    <dgm:pt modelId="{294E4DC0-2802-40D8-B544-C5BCC644E735}" type="pres">
      <dgm:prSet presAssocID="{305CE813-8085-4E69-91A0-01CE2FA97902}" presName="bkgdShape" presStyleLbl="node1" presStyleIdx="1" presStyleCnt="3"/>
      <dgm:spPr/>
      <dgm:t>
        <a:bodyPr/>
        <a:lstStyle/>
        <a:p>
          <a:endParaRPr lang="ru-RU"/>
        </a:p>
      </dgm:t>
    </dgm:pt>
    <dgm:pt modelId="{A8C2F877-BC0F-4422-AAD3-B76495897F65}" type="pres">
      <dgm:prSet presAssocID="{305CE813-8085-4E69-91A0-01CE2FA97902}" presName="nodeTx" presStyleLbl="node1" presStyleIdx="1" presStyleCnt="3">
        <dgm:presLayoutVars>
          <dgm:bulletEnabled val="1"/>
        </dgm:presLayoutVars>
      </dgm:prSet>
      <dgm:spPr/>
      <dgm:t>
        <a:bodyPr/>
        <a:lstStyle/>
        <a:p>
          <a:endParaRPr lang="ru-RU"/>
        </a:p>
      </dgm:t>
    </dgm:pt>
    <dgm:pt modelId="{70E37FF8-DBE0-4241-837F-18E5197C324E}" type="pres">
      <dgm:prSet presAssocID="{305CE813-8085-4E69-91A0-01CE2FA97902}" presName="invisiNode" presStyleLbl="node1" presStyleIdx="1" presStyleCnt="3"/>
      <dgm:spPr/>
    </dgm:pt>
    <dgm:pt modelId="{57F6A472-2BFD-4205-910E-9A4D2DBAF669}" type="pres">
      <dgm:prSet presAssocID="{305CE813-8085-4E69-91A0-01CE2FA97902}" presName="imagNode" presStyleLbl="fgImgPlace1" presStyleIdx="1" presStyleCnt="3"/>
      <dgm:spPr>
        <a:blipFill rotWithShape="0">
          <a:blip xmlns:r="http://schemas.openxmlformats.org/officeDocument/2006/relationships" r:embed="rId2"/>
          <a:stretch>
            <a:fillRect/>
          </a:stretch>
        </a:blipFill>
      </dgm:spPr>
    </dgm:pt>
    <dgm:pt modelId="{452EBA42-2B93-48AD-8E02-21C7D85D95F9}" type="pres">
      <dgm:prSet presAssocID="{C710E41B-84ED-484A-A4DA-57DC7F1EB938}" presName="sibTrans" presStyleLbl="sibTrans2D1" presStyleIdx="0" presStyleCnt="0"/>
      <dgm:spPr/>
      <dgm:t>
        <a:bodyPr/>
        <a:lstStyle/>
        <a:p>
          <a:endParaRPr lang="ru-RU"/>
        </a:p>
      </dgm:t>
    </dgm:pt>
    <dgm:pt modelId="{E1926CE0-A9BC-4412-B4DD-324FEE82E2CF}" type="pres">
      <dgm:prSet presAssocID="{E94C88C8-D5D0-4A85-AE95-72B478E07BF5}" presName="compNode" presStyleCnt="0"/>
      <dgm:spPr/>
    </dgm:pt>
    <dgm:pt modelId="{C6575B56-FBB4-43AA-B810-EFA200D6232B}" type="pres">
      <dgm:prSet presAssocID="{E94C88C8-D5D0-4A85-AE95-72B478E07BF5}" presName="bkgdShape" presStyleLbl="node1" presStyleIdx="2" presStyleCnt="3" custLinFactNeighborX="812" custLinFactNeighborY="-977"/>
      <dgm:spPr/>
      <dgm:t>
        <a:bodyPr/>
        <a:lstStyle/>
        <a:p>
          <a:endParaRPr lang="ru-RU"/>
        </a:p>
      </dgm:t>
    </dgm:pt>
    <dgm:pt modelId="{86401DED-4516-40E0-8732-5C63632AE88F}" type="pres">
      <dgm:prSet presAssocID="{E94C88C8-D5D0-4A85-AE95-72B478E07BF5}" presName="nodeTx" presStyleLbl="node1" presStyleIdx="2" presStyleCnt="3">
        <dgm:presLayoutVars>
          <dgm:bulletEnabled val="1"/>
        </dgm:presLayoutVars>
      </dgm:prSet>
      <dgm:spPr/>
      <dgm:t>
        <a:bodyPr/>
        <a:lstStyle/>
        <a:p>
          <a:endParaRPr lang="ru-RU"/>
        </a:p>
      </dgm:t>
    </dgm:pt>
    <dgm:pt modelId="{C741826F-54BF-4B05-B0AE-46188EA2D3AB}" type="pres">
      <dgm:prSet presAssocID="{E94C88C8-D5D0-4A85-AE95-72B478E07BF5}" presName="invisiNode" presStyleLbl="node1" presStyleIdx="2" presStyleCnt="3"/>
      <dgm:spPr/>
    </dgm:pt>
    <dgm:pt modelId="{1B513A2D-480E-4A93-BD2E-C58909EFA725}" type="pres">
      <dgm:prSet presAssocID="{E94C88C8-D5D0-4A85-AE95-72B478E07BF5}" presName="imagNode" presStyleLbl="fgImgPlace1" presStyleIdx="2" presStyleCnt="3"/>
      <dgm:spPr>
        <a:blipFill rotWithShape="0">
          <a:blip xmlns:r="http://schemas.openxmlformats.org/officeDocument/2006/relationships" r:embed="rId3"/>
          <a:stretch>
            <a:fillRect/>
          </a:stretch>
        </a:blipFill>
      </dgm:spPr>
    </dgm:pt>
  </dgm:ptLst>
  <dgm:cxnLst>
    <dgm:cxn modelId="{4A0DD748-BD53-4429-9603-AC5D80016629}" type="presOf" srcId="{305CE813-8085-4E69-91A0-01CE2FA97902}" destId="{A8C2F877-BC0F-4422-AAD3-B76495897F65}" srcOrd="1" destOrd="0" presId="urn:microsoft.com/office/officeart/2005/8/layout/hList7"/>
    <dgm:cxn modelId="{84EF9DA8-8BC7-4B14-AB88-28D16BE0404E}" srcId="{4E4E2170-35F8-450F-8F13-4E6455AD3586}" destId="{E94C88C8-D5D0-4A85-AE95-72B478E07BF5}" srcOrd="2" destOrd="0" parTransId="{D431217A-D9FC-4E27-A000-87ADE726517A}" sibTransId="{3E40722E-3B50-4230-A7C5-03B237896AFF}"/>
    <dgm:cxn modelId="{BF59406E-C4DA-4DA7-BC0D-907DAA01C8B8}" srcId="{4E4E2170-35F8-450F-8F13-4E6455AD3586}" destId="{153211D8-E657-43CA-ADEF-D811416A85BD}" srcOrd="0" destOrd="0" parTransId="{ED9E3B7D-E0F8-45D7-A709-891C0B75658A}" sibTransId="{83E344A0-3759-4996-A665-18165AD7A90E}"/>
    <dgm:cxn modelId="{7053795D-3E22-491C-B8D6-13E76C28322E}" type="presOf" srcId="{153211D8-E657-43CA-ADEF-D811416A85BD}" destId="{BBA13B4A-C279-4833-A540-F555595B452D}" srcOrd="0" destOrd="0" presId="urn:microsoft.com/office/officeart/2005/8/layout/hList7"/>
    <dgm:cxn modelId="{AFDA04A8-BF31-4545-86A4-94A48F61668D}" srcId="{4E4E2170-35F8-450F-8F13-4E6455AD3586}" destId="{305CE813-8085-4E69-91A0-01CE2FA97902}" srcOrd="1" destOrd="0" parTransId="{FC0147E5-5A07-41D7-9C69-802BF1355518}" sibTransId="{C710E41B-84ED-484A-A4DA-57DC7F1EB938}"/>
    <dgm:cxn modelId="{93770023-E2D0-4AB1-8202-A58B7D49BE6A}" type="presOf" srcId="{C710E41B-84ED-484A-A4DA-57DC7F1EB938}" destId="{452EBA42-2B93-48AD-8E02-21C7D85D95F9}" srcOrd="0" destOrd="0" presId="urn:microsoft.com/office/officeart/2005/8/layout/hList7"/>
    <dgm:cxn modelId="{D43830D9-2412-41F1-999B-934A561A7F26}" type="presOf" srcId="{83E344A0-3759-4996-A665-18165AD7A90E}" destId="{9B5255F9-1AA8-4A36-A3C0-19BD32C5468E}" srcOrd="0" destOrd="0" presId="urn:microsoft.com/office/officeart/2005/8/layout/hList7"/>
    <dgm:cxn modelId="{9158E98C-CD02-40F6-9369-CAED7DCBA9E3}" type="presOf" srcId="{305CE813-8085-4E69-91A0-01CE2FA97902}" destId="{294E4DC0-2802-40D8-B544-C5BCC644E735}" srcOrd="0" destOrd="0" presId="urn:microsoft.com/office/officeart/2005/8/layout/hList7"/>
    <dgm:cxn modelId="{EF951081-D952-43F4-AB6C-56CE77093B48}" type="presOf" srcId="{4E4E2170-35F8-450F-8F13-4E6455AD3586}" destId="{24C8E626-A55F-46FB-87BD-728A5A3F5455}" srcOrd="0" destOrd="0" presId="urn:microsoft.com/office/officeart/2005/8/layout/hList7"/>
    <dgm:cxn modelId="{345488FF-DC40-40CD-9C09-C3AF5C7F5A6D}" type="presOf" srcId="{153211D8-E657-43CA-ADEF-D811416A85BD}" destId="{5C76B384-162C-457C-A663-76621A50A1E7}" srcOrd="1" destOrd="0" presId="urn:microsoft.com/office/officeart/2005/8/layout/hList7"/>
    <dgm:cxn modelId="{C394E5D4-D1FB-4026-B615-CB02404FB739}" type="presOf" srcId="{E94C88C8-D5D0-4A85-AE95-72B478E07BF5}" destId="{86401DED-4516-40E0-8732-5C63632AE88F}" srcOrd="1" destOrd="0" presId="urn:microsoft.com/office/officeart/2005/8/layout/hList7"/>
    <dgm:cxn modelId="{44BD9A5D-7A58-4340-A59F-AB7E80416E22}" type="presOf" srcId="{E94C88C8-D5D0-4A85-AE95-72B478E07BF5}" destId="{C6575B56-FBB4-43AA-B810-EFA200D6232B}" srcOrd="0" destOrd="0" presId="urn:microsoft.com/office/officeart/2005/8/layout/hList7"/>
    <dgm:cxn modelId="{A3477326-8E84-4D48-AB1E-5194DCF8E28C}" type="presParOf" srcId="{24C8E626-A55F-46FB-87BD-728A5A3F5455}" destId="{5434354C-B63E-404A-A66F-2DAB9CD7C347}" srcOrd="0" destOrd="0" presId="urn:microsoft.com/office/officeart/2005/8/layout/hList7"/>
    <dgm:cxn modelId="{D6E92186-35E4-4E30-BBD1-8D870630F38E}" type="presParOf" srcId="{24C8E626-A55F-46FB-87BD-728A5A3F5455}" destId="{E66A93E8-9C06-4074-B978-61A332F2782F}" srcOrd="1" destOrd="0" presId="urn:microsoft.com/office/officeart/2005/8/layout/hList7"/>
    <dgm:cxn modelId="{F7FEBE92-1AA7-4D4C-8CD4-49D2CF7612DF}" type="presParOf" srcId="{E66A93E8-9C06-4074-B978-61A332F2782F}" destId="{783D421A-E793-40C2-9E40-782E53E21E12}" srcOrd="0" destOrd="0" presId="urn:microsoft.com/office/officeart/2005/8/layout/hList7"/>
    <dgm:cxn modelId="{B93FA008-5923-44C1-880E-F3550AB5DE3C}" type="presParOf" srcId="{783D421A-E793-40C2-9E40-782E53E21E12}" destId="{BBA13B4A-C279-4833-A540-F555595B452D}" srcOrd="0" destOrd="0" presId="urn:microsoft.com/office/officeart/2005/8/layout/hList7"/>
    <dgm:cxn modelId="{2DFA92A6-35B3-43B5-9A1B-66E97E051B66}" type="presParOf" srcId="{783D421A-E793-40C2-9E40-782E53E21E12}" destId="{5C76B384-162C-457C-A663-76621A50A1E7}" srcOrd="1" destOrd="0" presId="urn:microsoft.com/office/officeart/2005/8/layout/hList7"/>
    <dgm:cxn modelId="{AA0A28BF-712A-49C0-8A4D-BE4BB0782F5E}" type="presParOf" srcId="{783D421A-E793-40C2-9E40-782E53E21E12}" destId="{B74CAA2E-D7CB-4DEA-B247-2EF97EE82B67}" srcOrd="2" destOrd="0" presId="urn:microsoft.com/office/officeart/2005/8/layout/hList7"/>
    <dgm:cxn modelId="{FD6631E6-8F1B-4E27-944B-2223EDBC8A35}" type="presParOf" srcId="{783D421A-E793-40C2-9E40-782E53E21E12}" destId="{4586493E-7C89-40CC-A115-A27A89E55957}" srcOrd="3" destOrd="0" presId="urn:microsoft.com/office/officeart/2005/8/layout/hList7"/>
    <dgm:cxn modelId="{6BF1385F-4B04-4D79-B3A9-8548C8D67DFF}" type="presParOf" srcId="{E66A93E8-9C06-4074-B978-61A332F2782F}" destId="{9B5255F9-1AA8-4A36-A3C0-19BD32C5468E}" srcOrd="1" destOrd="0" presId="urn:microsoft.com/office/officeart/2005/8/layout/hList7"/>
    <dgm:cxn modelId="{AC78F3D8-D505-4D3A-989E-C5BA37DE732F}" type="presParOf" srcId="{E66A93E8-9C06-4074-B978-61A332F2782F}" destId="{B6745194-4DC2-4F4A-94FC-D423F41E06C1}" srcOrd="2" destOrd="0" presId="urn:microsoft.com/office/officeart/2005/8/layout/hList7"/>
    <dgm:cxn modelId="{3AC1468C-F57E-47BB-8301-09918D7453AF}" type="presParOf" srcId="{B6745194-4DC2-4F4A-94FC-D423F41E06C1}" destId="{294E4DC0-2802-40D8-B544-C5BCC644E735}" srcOrd="0" destOrd="0" presId="urn:microsoft.com/office/officeart/2005/8/layout/hList7"/>
    <dgm:cxn modelId="{34C494A4-4219-4DE8-8A2C-4CD6FB6CD4B6}" type="presParOf" srcId="{B6745194-4DC2-4F4A-94FC-D423F41E06C1}" destId="{A8C2F877-BC0F-4422-AAD3-B76495897F65}" srcOrd="1" destOrd="0" presId="urn:microsoft.com/office/officeart/2005/8/layout/hList7"/>
    <dgm:cxn modelId="{67454DCC-C82C-4803-A3C0-8CA84EB755DC}" type="presParOf" srcId="{B6745194-4DC2-4F4A-94FC-D423F41E06C1}" destId="{70E37FF8-DBE0-4241-837F-18E5197C324E}" srcOrd="2" destOrd="0" presId="urn:microsoft.com/office/officeart/2005/8/layout/hList7"/>
    <dgm:cxn modelId="{C2AA3160-FE65-4D44-A76F-E3714CDAA4A2}" type="presParOf" srcId="{B6745194-4DC2-4F4A-94FC-D423F41E06C1}" destId="{57F6A472-2BFD-4205-910E-9A4D2DBAF669}" srcOrd="3" destOrd="0" presId="urn:microsoft.com/office/officeart/2005/8/layout/hList7"/>
    <dgm:cxn modelId="{69DEAC5C-DEE7-476A-9045-BD981A471CC9}" type="presParOf" srcId="{E66A93E8-9C06-4074-B978-61A332F2782F}" destId="{452EBA42-2B93-48AD-8E02-21C7D85D95F9}" srcOrd="3" destOrd="0" presId="urn:microsoft.com/office/officeart/2005/8/layout/hList7"/>
    <dgm:cxn modelId="{C9844399-A8CF-4CE9-A46D-AF626720DF28}" type="presParOf" srcId="{E66A93E8-9C06-4074-B978-61A332F2782F}" destId="{E1926CE0-A9BC-4412-B4DD-324FEE82E2CF}" srcOrd="4" destOrd="0" presId="urn:microsoft.com/office/officeart/2005/8/layout/hList7"/>
    <dgm:cxn modelId="{D92A176A-A911-45DF-8BFF-90FCABDC31C8}" type="presParOf" srcId="{E1926CE0-A9BC-4412-B4DD-324FEE82E2CF}" destId="{C6575B56-FBB4-43AA-B810-EFA200D6232B}" srcOrd="0" destOrd="0" presId="urn:microsoft.com/office/officeart/2005/8/layout/hList7"/>
    <dgm:cxn modelId="{2FDA6EBF-6191-454A-8A08-B5A90E409A52}" type="presParOf" srcId="{E1926CE0-A9BC-4412-B4DD-324FEE82E2CF}" destId="{86401DED-4516-40E0-8732-5C63632AE88F}" srcOrd="1" destOrd="0" presId="urn:microsoft.com/office/officeart/2005/8/layout/hList7"/>
    <dgm:cxn modelId="{E98738B8-9785-4AD4-97A9-031FB23D7051}" type="presParOf" srcId="{E1926CE0-A9BC-4412-B4DD-324FEE82E2CF}" destId="{C741826F-54BF-4B05-B0AE-46188EA2D3AB}" srcOrd="2" destOrd="0" presId="urn:microsoft.com/office/officeart/2005/8/layout/hList7"/>
    <dgm:cxn modelId="{A4AD35F6-F71A-4E66-8281-48E8533BB3B0}" type="presParOf" srcId="{E1926CE0-A9BC-4412-B4DD-324FEE82E2CF}" destId="{1B513A2D-480E-4A93-BD2E-C58909EFA725}"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AFDA956-2208-484F-A3F2-5E2E78FD9EBF}" type="doc">
      <dgm:prSet loTypeId="urn:microsoft.com/office/officeart/2005/8/layout/radial6" loCatId="cycle" qsTypeId="urn:microsoft.com/office/officeart/2005/8/quickstyle/simple1" qsCatId="simple" csTypeId="urn:microsoft.com/office/officeart/2005/8/colors/colorful5" csCatId="colorful" phldr="1"/>
      <dgm:spPr/>
      <dgm:t>
        <a:bodyPr/>
        <a:lstStyle/>
        <a:p>
          <a:endParaRPr lang="ru-RU"/>
        </a:p>
      </dgm:t>
    </dgm:pt>
    <dgm:pt modelId="{DA021308-BE2A-4D4D-BB9C-12ACBB6826E9}">
      <dgm:prSet phldrT="[Текст]"/>
      <dgm:spPr>
        <a:solidFill>
          <a:schemeClr val="accent5">
            <a:lumMod val="40000"/>
            <a:lumOff val="60000"/>
          </a:schemeClr>
        </a:solidFill>
        <a:ln>
          <a:solidFill>
            <a:schemeClr val="accent5">
              <a:lumMod val="50000"/>
            </a:schemeClr>
          </a:solidFill>
        </a:ln>
      </dgm:spPr>
      <dgm:t>
        <a:bodyPr/>
        <a:lstStyle/>
        <a:p>
          <a:r>
            <a:rPr lang="ru-RU" dirty="0" smtClean="0">
              <a:solidFill>
                <a:schemeClr val="tx1"/>
              </a:solidFill>
            </a:rPr>
            <a:t>Участие в конкурсах</a:t>
          </a:r>
          <a:endParaRPr lang="ru-RU" dirty="0">
            <a:solidFill>
              <a:schemeClr val="tx1"/>
            </a:solidFill>
          </a:endParaRPr>
        </a:p>
      </dgm:t>
    </dgm:pt>
    <dgm:pt modelId="{A27E9A7C-EFB7-4605-949D-657423938DE3}" type="parTrans" cxnId="{DA7BC9A7-0250-4539-95DA-B37A77226AC4}">
      <dgm:prSet/>
      <dgm:spPr/>
      <dgm:t>
        <a:bodyPr/>
        <a:lstStyle/>
        <a:p>
          <a:endParaRPr lang="ru-RU"/>
        </a:p>
      </dgm:t>
    </dgm:pt>
    <dgm:pt modelId="{992772AB-8E21-4E20-A063-943D1D878FBF}" type="sibTrans" cxnId="{DA7BC9A7-0250-4539-95DA-B37A77226AC4}">
      <dgm:prSet/>
      <dgm:spPr/>
      <dgm:t>
        <a:bodyPr/>
        <a:lstStyle/>
        <a:p>
          <a:endParaRPr lang="ru-RU"/>
        </a:p>
      </dgm:t>
    </dgm:pt>
    <dgm:pt modelId="{B2865936-4565-4B62-BC21-94B2FC5A8119}">
      <dgm:prSet phldrT="[Текст]" custT="1"/>
      <dgm:spPr>
        <a:solidFill>
          <a:srgbClr val="3A9886"/>
        </a:solidFill>
      </dgm:spPr>
      <dgm:t>
        <a:bodyPr/>
        <a:lstStyle/>
        <a:p>
          <a:r>
            <a:rPr lang="ru-RU" sz="1600" dirty="0" smtClean="0">
              <a:solidFill>
                <a:schemeClr val="tx1"/>
              </a:solidFill>
            </a:rPr>
            <a:t>Возможность заявить о себе</a:t>
          </a:r>
          <a:endParaRPr lang="ru-RU" sz="1600" dirty="0">
            <a:solidFill>
              <a:schemeClr val="tx1"/>
            </a:solidFill>
          </a:endParaRPr>
        </a:p>
      </dgm:t>
    </dgm:pt>
    <dgm:pt modelId="{95EE294F-37B5-4DCE-B8EF-954F0153811E}" type="parTrans" cxnId="{61E11F84-A2FA-4064-AF5C-C3F64D71B6DA}">
      <dgm:prSet/>
      <dgm:spPr/>
      <dgm:t>
        <a:bodyPr/>
        <a:lstStyle/>
        <a:p>
          <a:endParaRPr lang="ru-RU"/>
        </a:p>
      </dgm:t>
    </dgm:pt>
    <dgm:pt modelId="{08D6C16A-D72E-4004-A590-DB3E7ED705B7}" type="sibTrans" cxnId="{61E11F84-A2FA-4064-AF5C-C3F64D71B6DA}">
      <dgm:prSet/>
      <dgm:spPr>
        <a:solidFill>
          <a:srgbClr val="3A9886"/>
        </a:solidFill>
      </dgm:spPr>
      <dgm:t>
        <a:bodyPr/>
        <a:lstStyle/>
        <a:p>
          <a:endParaRPr lang="ru-RU" dirty="0"/>
        </a:p>
      </dgm:t>
    </dgm:pt>
    <dgm:pt modelId="{4AEF20F0-2894-43FF-8B5F-85D593AAFAA8}">
      <dgm:prSet phldrT="[Текст]" custT="1"/>
      <dgm:spPr/>
      <dgm:t>
        <a:bodyPr/>
        <a:lstStyle/>
        <a:p>
          <a:r>
            <a:rPr lang="ru-RU" sz="1600" dirty="0" smtClean="0">
              <a:solidFill>
                <a:schemeClr val="tx1"/>
              </a:solidFill>
            </a:rPr>
            <a:t>Получение оценки собственной деятельности</a:t>
          </a:r>
          <a:endParaRPr lang="ru-RU" sz="1600" dirty="0">
            <a:solidFill>
              <a:schemeClr val="tx1"/>
            </a:solidFill>
          </a:endParaRPr>
        </a:p>
      </dgm:t>
    </dgm:pt>
    <dgm:pt modelId="{CB9E742D-5551-4979-8A98-3CA6B57F17BD}" type="parTrans" cxnId="{BF2B3A66-F40B-464A-82D8-B99B89BC7507}">
      <dgm:prSet/>
      <dgm:spPr/>
      <dgm:t>
        <a:bodyPr/>
        <a:lstStyle/>
        <a:p>
          <a:endParaRPr lang="ru-RU"/>
        </a:p>
      </dgm:t>
    </dgm:pt>
    <dgm:pt modelId="{739FE277-10CA-4EBA-BA63-C35C58984D7F}" type="sibTrans" cxnId="{BF2B3A66-F40B-464A-82D8-B99B89BC7507}">
      <dgm:prSet/>
      <dgm:spPr/>
      <dgm:t>
        <a:bodyPr/>
        <a:lstStyle/>
        <a:p>
          <a:endParaRPr lang="ru-RU" dirty="0"/>
        </a:p>
      </dgm:t>
    </dgm:pt>
    <dgm:pt modelId="{68335C64-12AA-4D29-B717-A284A57D2DC0}">
      <dgm:prSet phldrT="[Текст]" custT="1"/>
      <dgm:spPr/>
      <dgm:t>
        <a:bodyPr/>
        <a:lstStyle/>
        <a:p>
          <a:r>
            <a:rPr lang="ru-RU" sz="1600" dirty="0" smtClean="0">
              <a:solidFill>
                <a:schemeClr val="tx1"/>
              </a:solidFill>
            </a:rPr>
            <a:t>Изучение и освоение педагогического опыта</a:t>
          </a:r>
          <a:endParaRPr lang="ru-RU" sz="1600" dirty="0">
            <a:solidFill>
              <a:schemeClr val="tx1"/>
            </a:solidFill>
          </a:endParaRPr>
        </a:p>
      </dgm:t>
    </dgm:pt>
    <dgm:pt modelId="{56151A4E-FB4B-4A6E-81A6-946578B6B1E6}" type="parTrans" cxnId="{B383D4CC-F17C-4A21-A836-BBE52769A9E8}">
      <dgm:prSet/>
      <dgm:spPr/>
      <dgm:t>
        <a:bodyPr/>
        <a:lstStyle/>
        <a:p>
          <a:endParaRPr lang="ru-RU"/>
        </a:p>
      </dgm:t>
    </dgm:pt>
    <dgm:pt modelId="{F3AE80C5-D0BA-4C7C-B464-B1AB56A3788B}" type="sibTrans" cxnId="{B383D4CC-F17C-4A21-A836-BBE52769A9E8}">
      <dgm:prSet/>
      <dgm:spPr/>
      <dgm:t>
        <a:bodyPr/>
        <a:lstStyle/>
        <a:p>
          <a:endParaRPr lang="ru-RU" dirty="0"/>
        </a:p>
      </dgm:t>
    </dgm:pt>
    <dgm:pt modelId="{C4C90201-AD04-4311-A73E-07AD9EFDACA5}">
      <dgm:prSet phldrT="[Текст]" custT="1"/>
      <dgm:spPr/>
      <dgm:t>
        <a:bodyPr/>
        <a:lstStyle/>
        <a:p>
          <a:pPr marL="0" indent="0"/>
          <a:r>
            <a:rPr lang="ru-RU" sz="1600" dirty="0" smtClean="0">
              <a:solidFill>
                <a:schemeClr val="tx1"/>
              </a:solidFill>
            </a:rPr>
            <a:t>Широкое профессиональное общение</a:t>
          </a:r>
          <a:endParaRPr lang="ru-RU" sz="1600" dirty="0">
            <a:solidFill>
              <a:schemeClr val="tx1"/>
            </a:solidFill>
          </a:endParaRPr>
        </a:p>
      </dgm:t>
    </dgm:pt>
    <dgm:pt modelId="{AABF76BE-826C-460F-A0B1-07D149C76DC6}" type="parTrans" cxnId="{A0B8A192-7A44-4A9A-9799-F2E0313DFB5E}">
      <dgm:prSet/>
      <dgm:spPr/>
      <dgm:t>
        <a:bodyPr/>
        <a:lstStyle/>
        <a:p>
          <a:endParaRPr lang="ru-RU"/>
        </a:p>
      </dgm:t>
    </dgm:pt>
    <dgm:pt modelId="{1285A333-92B0-4AF3-9A9C-9DDC0A556011}" type="sibTrans" cxnId="{A0B8A192-7A44-4A9A-9799-F2E0313DFB5E}">
      <dgm:prSet/>
      <dgm:spPr/>
      <dgm:t>
        <a:bodyPr/>
        <a:lstStyle/>
        <a:p>
          <a:endParaRPr lang="ru-RU" dirty="0"/>
        </a:p>
      </dgm:t>
    </dgm:pt>
    <dgm:pt modelId="{A34FF3B7-9EF2-4AE8-AC6A-E10301606F4B}">
      <dgm:prSet custT="1"/>
      <dgm:spPr/>
      <dgm:t>
        <a:bodyPr/>
        <a:lstStyle/>
        <a:p>
          <a:r>
            <a:rPr lang="ru-RU" sz="1600" dirty="0" smtClean="0">
              <a:solidFill>
                <a:schemeClr val="tx1"/>
              </a:solidFill>
            </a:rPr>
            <a:t>Профессиональный рост</a:t>
          </a:r>
          <a:endParaRPr lang="ru-RU" sz="1600" dirty="0">
            <a:solidFill>
              <a:schemeClr val="tx1"/>
            </a:solidFill>
          </a:endParaRPr>
        </a:p>
      </dgm:t>
    </dgm:pt>
    <dgm:pt modelId="{37F1ACF7-9F75-47AB-A7E9-06819FB14827}" type="parTrans" cxnId="{F515C619-0830-43D7-9A67-3C275E5FC6C5}">
      <dgm:prSet/>
      <dgm:spPr/>
      <dgm:t>
        <a:bodyPr/>
        <a:lstStyle/>
        <a:p>
          <a:endParaRPr lang="ru-RU"/>
        </a:p>
      </dgm:t>
    </dgm:pt>
    <dgm:pt modelId="{E1484266-E337-43A1-AD62-557DF2B20820}" type="sibTrans" cxnId="{F515C619-0830-43D7-9A67-3C275E5FC6C5}">
      <dgm:prSet/>
      <dgm:spPr/>
      <dgm:t>
        <a:bodyPr/>
        <a:lstStyle/>
        <a:p>
          <a:endParaRPr lang="ru-RU" dirty="0"/>
        </a:p>
      </dgm:t>
    </dgm:pt>
    <dgm:pt modelId="{96CF71D9-9B0A-49B2-9C48-18822B6462C7}">
      <dgm:prSet custT="1"/>
      <dgm:spPr/>
      <dgm:t>
        <a:bodyPr/>
        <a:lstStyle/>
        <a:p>
          <a:r>
            <a:rPr lang="ru-RU" sz="1600" dirty="0" smtClean="0">
              <a:solidFill>
                <a:schemeClr val="tx1"/>
              </a:solidFill>
            </a:rPr>
            <a:t>Престиж профессии</a:t>
          </a:r>
          <a:endParaRPr lang="ru-RU" sz="1600" dirty="0">
            <a:solidFill>
              <a:schemeClr val="tx1"/>
            </a:solidFill>
          </a:endParaRPr>
        </a:p>
      </dgm:t>
    </dgm:pt>
    <dgm:pt modelId="{47601E11-5499-475F-96D2-E757F346232C}" type="parTrans" cxnId="{964B50DF-4B12-40B9-99C7-BFDC97E7DC46}">
      <dgm:prSet/>
      <dgm:spPr/>
      <dgm:t>
        <a:bodyPr/>
        <a:lstStyle/>
        <a:p>
          <a:endParaRPr lang="ru-RU"/>
        </a:p>
      </dgm:t>
    </dgm:pt>
    <dgm:pt modelId="{370A068C-35D6-4116-BAAF-98D117D883B7}" type="sibTrans" cxnId="{964B50DF-4B12-40B9-99C7-BFDC97E7DC46}">
      <dgm:prSet/>
      <dgm:spPr/>
      <dgm:t>
        <a:bodyPr/>
        <a:lstStyle/>
        <a:p>
          <a:endParaRPr lang="ru-RU" dirty="0"/>
        </a:p>
      </dgm:t>
    </dgm:pt>
    <dgm:pt modelId="{24A43BA3-4416-4AF1-BF37-6456CB5CC519}" type="pres">
      <dgm:prSet presAssocID="{DAFDA956-2208-484F-A3F2-5E2E78FD9EBF}" presName="Name0" presStyleCnt="0">
        <dgm:presLayoutVars>
          <dgm:chMax val="1"/>
          <dgm:dir/>
          <dgm:animLvl val="ctr"/>
          <dgm:resizeHandles val="exact"/>
        </dgm:presLayoutVars>
      </dgm:prSet>
      <dgm:spPr/>
      <dgm:t>
        <a:bodyPr/>
        <a:lstStyle/>
        <a:p>
          <a:endParaRPr lang="ru-RU"/>
        </a:p>
      </dgm:t>
    </dgm:pt>
    <dgm:pt modelId="{6929E1A0-9CCF-483C-AAB0-E489E4ADD3CC}" type="pres">
      <dgm:prSet presAssocID="{DA021308-BE2A-4D4D-BB9C-12ACBB6826E9}" presName="centerShape" presStyleLbl="node0" presStyleIdx="0" presStyleCnt="1" custScaleX="119494" custScaleY="89451"/>
      <dgm:spPr/>
      <dgm:t>
        <a:bodyPr/>
        <a:lstStyle/>
        <a:p>
          <a:endParaRPr lang="ru-RU"/>
        </a:p>
      </dgm:t>
    </dgm:pt>
    <dgm:pt modelId="{32A80752-D81E-4661-BBB5-FF06E4236823}" type="pres">
      <dgm:prSet presAssocID="{B2865936-4565-4B62-BC21-94B2FC5A8119}" presName="node" presStyleLbl="node1" presStyleIdx="0" presStyleCnt="6" custScaleX="152058" custScaleY="109321" custRadScaleRad="101185" custRadScaleInc="10972">
        <dgm:presLayoutVars>
          <dgm:bulletEnabled val="1"/>
        </dgm:presLayoutVars>
      </dgm:prSet>
      <dgm:spPr/>
      <dgm:t>
        <a:bodyPr/>
        <a:lstStyle/>
        <a:p>
          <a:endParaRPr lang="ru-RU"/>
        </a:p>
      </dgm:t>
    </dgm:pt>
    <dgm:pt modelId="{F201B53B-ADC8-420E-9896-BFCAF10CA296}" type="pres">
      <dgm:prSet presAssocID="{B2865936-4565-4B62-BC21-94B2FC5A8119}" presName="dummy" presStyleCnt="0"/>
      <dgm:spPr/>
      <dgm:t>
        <a:bodyPr/>
        <a:lstStyle/>
        <a:p>
          <a:endParaRPr lang="ru-RU"/>
        </a:p>
      </dgm:t>
    </dgm:pt>
    <dgm:pt modelId="{2B60A7B9-AF43-4574-A010-30366E128261}" type="pres">
      <dgm:prSet presAssocID="{08D6C16A-D72E-4004-A590-DB3E7ED705B7}" presName="sibTrans" presStyleLbl="sibTrans2D1" presStyleIdx="0" presStyleCnt="6"/>
      <dgm:spPr/>
      <dgm:t>
        <a:bodyPr/>
        <a:lstStyle/>
        <a:p>
          <a:endParaRPr lang="ru-RU"/>
        </a:p>
      </dgm:t>
    </dgm:pt>
    <dgm:pt modelId="{39FF5D5F-0BF2-4A8E-BC44-827218E4B913}" type="pres">
      <dgm:prSet presAssocID="{4AEF20F0-2894-43FF-8B5F-85D593AAFAA8}" presName="node" presStyleLbl="node1" presStyleIdx="1" presStyleCnt="6" custScaleX="149763" custScaleY="115147" custRadScaleRad="124045" custRadScaleInc="32863">
        <dgm:presLayoutVars>
          <dgm:bulletEnabled val="1"/>
        </dgm:presLayoutVars>
      </dgm:prSet>
      <dgm:spPr/>
      <dgm:t>
        <a:bodyPr/>
        <a:lstStyle/>
        <a:p>
          <a:endParaRPr lang="ru-RU"/>
        </a:p>
      </dgm:t>
    </dgm:pt>
    <dgm:pt modelId="{EB333FE2-3321-4B61-BEFC-BA144577CE05}" type="pres">
      <dgm:prSet presAssocID="{4AEF20F0-2894-43FF-8B5F-85D593AAFAA8}" presName="dummy" presStyleCnt="0"/>
      <dgm:spPr/>
      <dgm:t>
        <a:bodyPr/>
        <a:lstStyle/>
        <a:p>
          <a:endParaRPr lang="ru-RU"/>
        </a:p>
      </dgm:t>
    </dgm:pt>
    <dgm:pt modelId="{5C3469D6-88B0-437B-B295-B1408ED1AAFC}" type="pres">
      <dgm:prSet presAssocID="{739FE277-10CA-4EBA-BA63-C35C58984D7F}" presName="sibTrans" presStyleLbl="sibTrans2D1" presStyleIdx="1" presStyleCnt="6"/>
      <dgm:spPr/>
      <dgm:t>
        <a:bodyPr/>
        <a:lstStyle/>
        <a:p>
          <a:endParaRPr lang="ru-RU"/>
        </a:p>
      </dgm:t>
    </dgm:pt>
    <dgm:pt modelId="{7AF99E4B-0ABA-49DA-A2DA-87BB17CDAE32}" type="pres">
      <dgm:prSet presAssocID="{68335C64-12AA-4D29-B717-A284A57D2DC0}" presName="node" presStyleLbl="node1" presStyleIdx="2" presStyleCnt="6" custScaleX="158319" custScaleY="113556" custRadScaleRad="118679" custRadScaleInc="-25056">
        <dgm:presLayoutVars>
          <dgm:bulletEnabled val="1"/>
        </dgm:presLayoutVars>
      </dgm:prSet>
      <dgm:spPr/>
      <dgm:t>
        <a:bodyPr/>
        <a:lstStyle/>
        <a:p>
          <a:endParaRPr lang="ru-RU"/>
        </a:p>
      </dgm:t>
    </dgm:pt>
    <dgm:pt modelId="{F64A20F0-6DF2-4B26-AA32-ED95DEF54DF6}" type="pres">
      <dgm:prSet presAssocID="{68335C64-12AA-4D29-B717-A284A57D2DC0}" presName="dummy" presStyleCnt="0"/>
      <dgm:spPr/>
      <dgm:t>
        <a:bodyPr/>
        <a:lstStyle/>
        <a:p>
          <a:endParaRPr lang="ru-RU"/>
        </a:p>
      </dgm:t>
    </dgm:pt>
    <dgm:pt modelId="{90278FD4-902D-4879-B345-95BFC2BB73D6}" type="pres">
      <dgm:prSet presAssocID="{F3AE80C5-D0BA-4C7C-B464-B1AB56A3788B}" presName="sibTrans" presStyleLbl="sibTrans2D1" presStyleIdx="2" presStyleCnt="6"/>
      <dgm:spPr/>
      <dgm:t>
        <a:bodyPr/>
        <a:lstStyle/>
        <a:p>
          <a:endParaRPr lang="ru-RU"/>
        </a:p>
      </dgm:t>
    </dgm:pt>
    <dgm:pt modelId="{DEE7A7AD-A6B4-4EDC-8025-E9A928DC3709}" type="pres">
      <dgm:prSet presAssocID="{A34FF3B7-9EF2-4AE8-AC6A-E10301606F4B}" presName="node" presStyleLbl="node1" presStyleIdx="3" presStyleCnt="6" custScaleX="155579" custScaleY="103921" custRadScaleRad="97893">
        <dgm:presLayoutVars>
          <dgm:bulletEnabled val="1"/>
        </dgm:presLayoutVars>
      </dgm:prSet>
      <dgm:spPr/>
      <dgm:t>
        <a:bodyPr/>
        <a:lstStyle/>
        <a:p>
          <a:endParaRPr lang="ru-RU"/>
        </a:p>
      </dgm:t>
    </dgm:pt>
    <dgm:pt modelId="{D07490E8-FAD3-4E61-9C03-8504C258002A}" type="pres">
      <dgm:prSet presAssocID="{A34FF3B7-9EF2-4AE8-AC6A-E10301606F4B}" presName="dummy" presStyleCnt="0"/>
      <dgm:spPr/>
      <dgm:t>
        <a:bodyPr/>
        <a:lstStyle/>
        <a:p>
          <a:endParaRPr lang="ru-RU"/>
        </a:p>
      </dgm:t>
    </dgm:pt>
    <dgm:pt modelId="{18E7067D-ECCD-4E85-90FB-DBA780CFE929}" type="pres">
      <dgm:prSet presAssocID="{E1484266-E337-43A1-AD62-557DF2B20820}" presName="sibTrans" presStyleLbl="sibTrans2D1" presStyleIdx="3" presStyleCnt="6"/>
      <dgm:spPr/>
      <dgm:t>
        <a:bodyPr/>
        <a:lstStyle/>
        <a:p>
          <a:endParaRPr lang="ru-RU"/>
        </a:p>
      </dgm:t>
    </dgm:pt>
    <dgm:pt modelId="{92C11799-D6BF-41F6-BF2C-450A2595D99D}" type="pres">
      <dgm:prSet presAssocID="{C4C90201-AD04-4311-A73E-07AD9EFDACA5}" presName="node" presStyleLbl="node1" presStyleIdx="4" presStyleCnt="6" custScaleX="150550" custScaleY="110264" custRadScaleRad="116225" custRadScaleInc="18018">
        <dgm:presLayoutVars>
          <dgm:bulletEnabled val="1"/>
        </dgm:presLayoutVars>
      </dgm:prSet>
      <dgm:spPr/>
      <dgm:t>
        <a:bodyPr/>
        <a:lstStyle/>
        <a:p>
          <a:endParaRPr lang="ru-RU"/>
        </a:p>
      </dgm:t>
    </dgm:pt>
    <dgm:pt modelId="{521E0A24-0D33-460D-AF8D-CF8840310B30}" type="pres">
      <dgm:prSet presAssocID="{C4C90201-AD04-4311-A73E-07AD9EFDACA5}" presName="dummy" presStyleCnt="0"/>
      <dgm:spPr/>
      <dgm:t>
        <a:bodyPr/>
        <a:lstStyle/>
        <a:p>
          <a:endParaRPr lang="ru-RU"/>
        </a:p>
      </dgm:t>
    </dgm:pt>
    <dgm:pt modelId="{6D25CA71-A6D4-4430-8C5E-BECF28900A5D}" type="pres">
      <dgm:prSet presAssocID="{1285A333-92B0-4AF3-9A9C-9DDC0A556011}" presName="sibTrans" presStyleLbl="sibTrans2D1" presStyleIdx="4" presStyleCnt="6"/>
      <dgm:spPr/>
      <dgm:t>
        <a:bodyPr/>
        <a:lstStyle/>
        <a:p>
          <a:endParaRPr lang="ru-RU"/>
        </a:p>
      </dgm:t>
    </dgm:pt>
    <dgm:pt modelId="{AD926EE5-994C-4FB7-BE33-86ACA82C41B3}" type="pres">
      <dgm:prSet presAssocID="{96CF71D9-9B0A-49B2-9C48-18822B6462C7}" presName="node" presStyleLbl="node1" presStyleIdx="5" presStyleCnt="6" custScaleX="149763" custScaleY="111479" custRadScaleRad="121908" custRadScaleInc="-20909">
        <dgm:presLayoutVars>
          <dgm:bulletEnabled val="1"/>
        </dgm:presLayoutVars>
      </dgm:prSet>
      <dgm:spPr/>
      <dgm:t>
        <a:bodyPr/>
        <a:lstStyle/>
        <a:p>
          <a:endParaRPr lang="ru-RU"/>
        </a:p>
      </dgm:t>
    </dgm:pt>
    <dgm:pt modelId="{4BF5D162-68D0-4397-A5F4-E290089A82FA}" type="pres">
      <dgm:prSet presAssocID="{96CF71D9-9B0A-49B2-9C48-18822B6462C7}" presName="dummy" presStyleCnt="0"/>
      <dgm:spPr/>
      <dgm:t>
        <a:bodyPr/>
        <a:lstStyle/>
        <a:p>
          <a:endParaRPr lang="ru-RU"/>
        </a:p>
      </dgm:t>
    </dgm:pt>
    <dgm:pt modelId="{84C63EB8-B85E-431C-B2E5-AA4D2F50E2AC}" type="pres">
      <dgm:prSet presAssocID="{370A068C-35D6-4116-BAAF-98D117D883B7}" presName="sibTrans" presStyleLbl="sibTrans2D1" presStyleIdx="5" presStyleCnt="6"/>
      <dgm:spPr/>
      <dgm:t>
        <a:bodyPr/>
        <a:lstStyle/>
        <a:p>
          <a:endParaRPr lang="ru-RU"/>
        </a:p>
      </dgm:t>
    </dgm:pt>
  </dgm:ptLst>
  <dgm:cxnLst>
    <dgm:cxn modelId="{3B2F7CE9-4759-4732-85BA-8262DA3BE473}" type="presOf" srcId="{08D6C16A-D72E-4004-A590-DB3E7ED705B7}" destId="{2B60A7B9-AF43-4574-A010-30366E128261}" srcOrd="0" destOrd="0" presId="urn:microsoft.com/office/officeart/2005/8/layout/radial6"/>
    <dgm:cxn modelId="{EC8009EC-4E3D-4457-A05B-3895ECC455A3}" type="presOf" srcId="{739FE277-10CA-4EBA-BA63-C35C58984D7F}" destId="{5C3469D6-88B0-437B-B295-B1408ED1AAFC}" srcOrd="0" destOrd="0" presId="urn:microsoft.com/office/officeart/2005/8/layout/radial6"/>
    <dgm:cxn modelId="{BF2B3A66-F40B-464A-82D8-B99B89BC7507}" srcId="{DA021308-BE2A-4D4D-BB9C-12ACBB6826E9}" destId="{4AEF20F0-2894-43FF-8B5F-85D593AAFAA8}" srcOrd="1" destOrd="0" parTransId="{CB9E742D-5551-4979-8A98-3CA6B57F17BD}" sibTransId="{739FE277-10CA-4EBA-BA63-C35C58984D7F}"/>
    <dgm:cxn modelId="{C91513EC-1FA3-4878-B11C-3AB7D3B58650}" type="presOf" srcId="{DA021308-BE2A-4D4D-BB9C-12ACBB6826E9}" destId="{6929E1A0-9CCF-483C-AAB0-E489E4ADD3CC}" srcOrd="0" destOrd="0" presId="urn:microsoft.com/office/officeart/2005/8/layout/radial6"/>
    <dgm:cxn modelId="{D98E3A59-6B80-42CB-B3AD-63407E22DC02}" type="presOf" srcId="{68335C64-12AA-4D29-B717-A284A57D2DC0}" destId="{7AF99E4B-0ABA-49DA-A2DA-87BB17CDAE32}" srcOrd="0" destOrd="0" presId="urn:microsoft.com/office/officeart/2005/8/layout/radial6"/>
    <dgm:cxn modelId="{A0B8A192-7A44-4A9A-9799-F2E0313DFB5E}" srcId="{DA021308-BE2A-4D4D-BB9C-12ACBB6826E9}" destId="{C4C90201-AD04-4311-A73E-07AD9EFDACA5}" srcOrd="4" destOrd="0" parTransId="{AABF76BE-826C-460F-A0B1-07D149C76DC6}" sibTransId="{1285A333-92B0-4AF3-9A9C-9DDC0A556011}"/>
    <dgm:cxn modelId="{0C5D3135-2D66-4A5D-8355-BE4CA59DAB75}" type="presOf" srcId="{B2865936-4565-4B62-BC21-94B2FC5A8119}" destId="{32A80752-D81E-4661-BBB5-FF06E4236823}" srcOrd="0" destOrd="0" presId="urn:microsoft.com/office/officeart/2005/8/layout/radial6"/>
    <dgm:cxn modelId="{DA7BC9A7-0250-4539-95DA-B37A77226AC4}" srcId="{DAFDA956-2208-484F-A3F2-5E2E78FD9EBF}" destId="{DA021308-BE2A-4D4D-BB9C-12ACBB6826E9}" srcOrd="0" destOrd="0" parTransId="{A27E9A7C-EFB7-4605-949D-657423938DE3}" sibTransId="{992772AB-8E21-4E20-A063-943D1D878FBF}"/>
    <dgm:cxn modelId="{7AB06DA7-0244-4A07-93F7-8BB6AD238975}" type="presOf" srcId="{A34FF3B7-9EF2-4AE8-AC6A-E10301606F4B}" destId="{DEE7A7AD-A6B4-4EDC-8025-E9A928DC3709}" srcOrd="0" destOrd="0" presId="urn:microsoft.com/office/officeart/2005/8/layout/radial6"/>
    <dgm:cxn modelId="{07AAD526-DC9C-47B1-A564-082D0D618319}" type="presOf" srcId="{370A068C-35D6-4116-BAAF-98D117D883B7}" destId="{84C63EB8-B85E-431C-B2E5-AA4D2F50E2AC}" srcOrd="0" destOrd="0" presId="urn:microsoft.com/office/officeart/2005/8/layout/radial6"/>
    <dgm:cxn modelId="{119941C0-11F9-48FC-832B-CB587350A9D2}" type="presOf" srcId="{96CF71D9-9B0A-49B2-9C48-18822B6462C7}" destId="{AD926EE5-994C-4FB7-BE33-86ACA82C41B3}" srcOrd="0" destOrd="0" presId="urn:microsoft.com/office/officeart/2005/8/layout/radial6"/>
    <dgm:cxn modelId="{61E11F84-A2FA-4064-AF5C-C3F64D71B6DA}" srcId="{DA021308-BE2A-4D4D-BB9C-12ACBB6826E9}" destId="{B2865936-4565-4B62-BC21-94B2FC5A8119}" srcOrd="0" destOrd="0" parTransId="{95EE294F-37B5-4DCE-B8EF-954F0153811E}" sibTransId="{08D6C16A-D72E-4004-A590-DB3E7ED705B7}"/>
    <dgm:cxn modelId="{964B50DF-4B12-40B9-99C7-BFDC97E7DC46}" srcId="{DA021308-BE2A-4D4D-BB9C-12ACBB6826E9}" destId="{96CF71D9-9B0A-49B2-9C48-18822B6462C7}" srcOrd="5" destOrd="0" parTransId="{47601E11-5499-475F-96D2-E757F346232C}" sibTransId="{370A068C-35D6-4116-BAAF-98D117D883B7}"/>
    <dgm:cxn modelId="{5533A18A-D45E-4D9F-8926-C60833FA21CC}" type="presOf" srcId="{F3AE80C5-D0BA-4C7C-B464-B1AB56A3788B}" destId="{90278FD4-902D-4879-B345-95BFC2BB73D6}" srcOrd="0" destOrd="0" presId="urn:microsoft.com/office/officeart/2005/8/layout/radial6"/>
    <dgm:cxn modelId="{15C98A3B-156B-466A-B060-F6A5E03BCC0E}" type="presOf" srcId="{4AEF20F0-2894-43FF-8B5F-85D593AAFAA8}" destId="{39FF5D5F-0BF2-4A8E-BC44-827218E4B913}" srcOrd="0" destOrd="0" presId="urn:microsoft.com/office/officeart/2005/8/layout/radial6"/>
    <dgm:cxn modelId="{F515C619-0830-43D7-9A67-3C275E5FC6C5}" srcId="{DA021308-BE2A-4D4D-BB9C-12ACBB6826E9}" destId="{A34FF3B7-9EF2-4AE8-AC6A-E10301606F4B}" srcOrd="3" destOrd="0" parTransId="{37F1ACF7-9F75-47AB-A7E9-06819FB14827}" sibTransId="{E1484266-E337-43A1-AD62-557DF2B20820}"/>
    <dgm:cxn modelId="{02977FD6-97FB-4FD3-9595-DC7C81DD9635}" type="presOf" srcId="{E1484266-E337-43A1-AD62-557DF2B20820}" destId="{18E7067D-ECCD-4E85-90FB-DBA780CFE929}" srcOrd="0" destOrd="0" presId="urn:microsoft.com/office/officeart/2005/8/layout/radial6"/>
    <dgm:cxn modelId="{D115472B-6B0F-4506-8EF8-9DBAFC913AD5}" type="presOf" srcId="{1285A333-92B0-4AF3-9A9C-9DDC0A556011}" destId="{6D25CA71-A6D4-4430-8C5E-BECF28900A5D}" srcOrd="0" destOrd="0" presId="urn:microsoft.com/office/officeart/2005/8/layout/radial6"/>
    <dgm:cxn modelId="{B383D4CC-F17C-4A21-A836-BBE52769A9E8}" srcId="{DA021308-BE2A-4D4D-BB9C-12ACBB6826E9}" destId="{68335C64-12AA-4D29-B717-A284A57D2DC0}" srcOrd="2" destOrd="0" parTransId="{56151A4E-FB4B-4A6E-81A6-946578B6B1E6}" sibTransId="{F3AE80C5-D0BA-4C7C-B464-B1AB56A3788B}"/>
    <dgm:cxn modelId="{9804F838-097C-47B0-B9CD-B06173504378}" type="presOf" srcId="{C4C90201-AD04-4311-A73E-07AD9EFDACA5}" destId="{92C11799-D6BF-41F6-BF2C-450A2595D99D}" srcOrd="0" destOrd="0" presId="urn:microsoft.com/office/officeart/2005/8/layout/radial6"/>
    <dgm:cxn modelId="{15962C7F-76E2-446D-B9C4-EC874AC95F19}" type="presOf" srcId="{DAFDA956-2208-484F-A3F2-5E2E78FD9EBF}" destId="{24A43BA3-4416-4AF1-BF37-6456CB5CC519}" srcOrd="0" destOrd="0" presId="urn:microsoft.com/office/officeart/2005/8/layout/radial6"/>
    <dgm:cxn modelId="{B881F407-BE3D-4F85-B1DF-493FCC979CA7}" type="presParOf" srcId="{24A43BA3-4416-4AF1-BF37-6456CB5CC519}" destId="{6929E1A0-9CCF-483C-AAB0-E489E4ADD3CC}" srcOrd="0" destOrd="0" presId="urn:microsoft.com/office/officeart/2005/8/layout/radial6"/>
    <dgm:cxn modelId="{4D57FBE4-9B58-4D86-A39F-F6CCEDEC1AEB}" type="presParOf" srcId="{24A43BA3-4416-4AF1-BF37-6456CB5CC519}" destId="{32A80752-D81E-4661-BBB5-FF06E4236823}" srcOrd="1" destOrd="0" presId="urn:microsoft.com/office/officeart/2005/8/layout/radial6"/>
    <dgm:cxn modelId="{548F8B70-0D5D-4E00-B810-919BE038288C}" type="presParOf" srcId="{24A43BA3-4416-4AF1-BF37-6456CB5CC519}" destId="{F201B53B-ADC8-420E-9896-BFCAF10CA296}" srcOrd="2" destOrd="0" presId="urn:microsoft.com/office/officeart/2005/8/layout/radial6"/>
    <dgm:cxn modelId="{32A301A4-5466-4333-BFC5-2153E10980B4}" type="presParOf" srcId="{24A43BA3-4416-4AF1-BF37-6456CB5CC519}" destId="{2B60A7B9-AF43-4574-A010-30366E128261}" srcOrd="3" destOrd="0" presId="urn:microsoft.com/office/officeart/2005/8/layout/radial6"/>
    <dgm:cxn modelId="{71B940E5-9379-4CED-99C5-E8B7352A6E9E}" type="presParOf" srcId="{24A43BA3-4416-4AF1-BF37-6456CB5CC519}" destId="{39FF5D5F-0BF2-4A8E-BC44-827218E4B913}" srcOrd="4" destOrd="0" presId="urn:microsoft.com/office/officeart/2005/8/layout/radial6"/>
    <dgm:cxn modelId="{FA7D66F9-BD3B-4772-8D0A-D6DA61D96AA5}" type="presParOf" srcId="{24A43BA3-4416-4AF1-BF37-6456CB5CC519}" destId="{EB333FE2-3321-4B61-BEFC-BA144577CE05}" srcOrd="5" destOrd="0" presId="urn:microsoft.com/office/officeart/2005/8/layout/radial6"/>
    <dgm:cxn modelId="{FEE69985-EE81-486B-8F9A-41A2A64FB967}" type="presParOf" srcId="{24A43BA3-4416-4AF1-BF37-6456CB5CC519}" destId="{5C3469D6-88B0-437B-B295-B1408ED1AAFC}" srcOrd="6" destOrd="0" presId="urn:microsoft.com/office/officeart/2005/8/layout/radial6"/>
    <dgm:cxn modelId="{649074E7-F40B-41E0-927B-BF9D72A05339}" type="presParOf" srcId="{24A43BA3-4416-4AF1-BF37-6456CB5CC519}" destId="{7AF99E4B-0ABA-49DA-A2DA-87BB17CDAE32}" srcOrd="7" destOrd="0" presId="urn:microsoft.com/office/officeart/2005/8/layout/radial6"/>
    <dgm:cxn modelId="{455AE25E-92D6-4485-92B0-6B41D84D1D02}" type="presParOf" srcId="{24A43BA3-4416-4AF1-BF37-6456CB5CC519}" destId="{F64A20F0-6DF2-4B26-AA32-ED95DEF54DF6}" srcOrd="8" destOrd="0" presId="urn:microsoft.com/office/officeart/2005/8/layout/radial6"/>
    <dgm:cxn modelId="{ADF3FC84-F1F8-46D8-8874-62E516730369}" type="presParOf" srcId="{24A43BA3-4416-4AF1-BF37-6456CB5CC519}" destId="{90278FD4-902D-4879-B345-95BFC2BB73D6}" srcOrd="9" destOrd="0" presId="urn:microsoft.com/office/officeart/2005/8/layout/radial6"/>
    <dgm:cxn modelId="{17B64502-04E2-4650-A873-7C6F5F9C8DBC}" type="presParOf" srcId="{24A43BA3-4416-4AF1-BF37-6456CB5CC519}" destId="{DEE7A7AD-A6B4-4EDC-8025-E9A928DC3709}" srcOrd="10" destOrd="0" presId="urn:microsoft.com/office/officeart/2005/8/layout/radial6"/>
    <dgm:cxn modelId="{CB95D9D0-0027-46FC-A690-4D781D66AA7A}" type="presParOf" srcId="{24A43BA3-4416-4AF1-BF37-6456CB5CC519}" destId="{D07490E8-FAD3-4E61-9C03-8504C258002A}" srcOrd="11" destOrd="0" presId="urn:microsoft.com/office/officeart/2005/8/layout/radial6"/>
    <dgm:cxn modelId="{A5CCAA29-438C-4119-AD9B-27C6CFC0DCD7}" type="presParOf" srcId="{24A43BA3-4416-4AF1-BF37-6456CB5CC519}" destId="{18E7067D-ECCD-4E85-90FB-DBA780CFE929}" srcOrd="12" destOrd="0" presId="urn:microsoft.com/office/officeart/2005/8/layout/radial6"/>
    <dgm:cxn modelId="{CE9A1766-1FE0-432C-9508-26EBCF8502C7}" type="presParOf" srcId="{24A43BA3-4416-4AF1-BF37-6456CB5CC519}" destId="{92C11799-D6BF-41F6-BF2C-450A2595D99D}" srcOrd="13" destOrd="0" presId="urn:microsoft.com/office/officeart/2005/8/layout/radial6"/>
    <dgm:cxn modelId="{42F2FCF6-E3D0-47DB-8CF0-8DD5CD978264}" type="presParOf" srcId="{24A43BA3-4416-4AF1-BF37-6456CB5CC519}" destId="{521E0A24-0D33-460D-AF8D-CF8840310B30}" srcOrd="14" destOrd="0" presId="urn:microsoft.com/office/officeart/2005/8/layout/radial6"/>
    <dgm:cxn modelId="{725EF095-0AF1-484C-ADC7-01C218975747}" type="presParOf" srcId="{24A43BA3-4416-4AF1-BF37-6456CB5CC519}" destId="{6D25CA71-A6D4-4430-8C5E-BECF28900A5D}" srcOrd="15" destOrd="0" presId="urn:microsoft.com/office/officeart/2005/8/layout/radial6"/>
    <dgm:cxn modelId="{B9D681FA-4607-40E4-A89B-083DC5D4DD70}" type="presParOf" srcId="{24A43BA3-4416-4AF1-BF37-6456CB5CC519}" destId="{AD926EE5-994C-4FB7-BE33-86ACA82C41B3}" srcOrd="16" destOrd="0" presId="urn:microsoft.com/office/officeart/2005/8/layout/radial6"/>
    <dgm:cxn modelId="{EF57C913-773F-482C-9322-BE61413CAB3F}" type="presParOf" srcId="{24A43BA3-4416-4AF1-BF37-6456CB5CC519}" destId="{4BF5D162-68D0-4397-A5F4-E290089A82FA}" srcOrd="17" destOrd="0" presId="urn:microsoft.com/office/officeart/2005/8/layout/radial6"/>
    <dgm:cxn modelId="{8D67749A-6CD2-44D2-B65B-8363E6E7CC64}" type="presParOf" srcId="{24A43BA3-4416-4AF1-BF37-6456CB5CC519}" destId="{84C63EB8-B85E-431C-B2E5-AA4D2F50E2AC}" srcOrd="18"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AA2BE20-E5A3-42F5-AFB8-C9B5A3521404}"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ru-RU"/>
        </a:p>
      </dgm:t>
    </dgm:pt>
    <dgm:pt modelId="{FA24F6AD-64C1-4501-B626-6A4C09139BC8}">
      <dgm:prSet phldrT="[Текст]" custT="1"/>
      <dgm:spPr>
        <a:solidFill>
          <a:srgbClr val="DBF6FE"/>
        </a:solidFill>
        <a:ln>
          <a:solidFill>
            <a:srgbClr val="338575"/>
          </a:solidFill>
        </a:ln>
      </dgm:spPr>
      <dgm:t>
        <a:bodyPr/>
        <a:lstStyle/>
        <a:p>
          <a:r>
            <a:rPr lang="ru-RU" sz="2000" b="1" dirty="0" smtClean="0">
              <a:solidFill>
                <a:schemeClr val="tx1"/>
              </a:solidFill>
              <a:latin typeface="Times New Roman" pitchFamily="18" charset="0"/>
              <a:cs typeface="Times New Roman" pitchFamily="18" charset="0"/>
            </a:rPr>
            <a:t>Ситуации затруднения деятельности педагога</a:t>
          </a:r>
        </a:p>
      </dgm:t>
    </dgm:pt>
    <dgm:pt modelId="{D6784C3F-F648-4902-8D26-E4BDE379226D}" type="parTrans" cxnId="{CE3AF919-EB2C-4881-8897-DB5F88DEBDAE}">
      <dgm:prSet/>
      <dgm:spPr/>
      <dgm:t>
        <a:bodyPr/>
        <a:lstStyle/>
        <a:p>
          <a:endParaRPr lang="ru-RU"/>
        </a:p>
      </dgm:t>
    </dgm:pt>
    <dgm:pt modelId="{119EEA06-F344-491A-B0E9-904D1691C7A5}" type="sibTrans" cxnId="{CE3AF919-EB2C-4881-8897-DB5F88DEBDAE}">
      <dgm:prSet/>
      <dgm:spPr/>
      <dgm:t>
        <a:bodyPr/>
        <a:lstStyle/>
        <a:p>
          <a:endParaRPr lang="ru-RU"/>
        </a:p>
      </dgm:t>
    </dgm:pt>
    <dgm:pt modelId="{7600BD96-C79B-4F5F-BE90-9661ABB5FB20}">
      <dgm:prSet phldrT="[Текст]"/>
      <dgm:spPr>
        <a:solidFill>
          <a:srgbClr val="CCECD7"/>
        </a:solidFill>
        <a:ln>
          <a:solidFill>
            <a:srgbClr val="338575"/>
          </a:solidFill>
        </a:ln>
      </dgm:spPr>
      <dgm:t>
        <a:bodyPr/>
        <a:lstStyle/>
        <a:p>
          <a:r>
            <a:rPr lang="ru-RU" dirty="0" smtClean="0">
              <a:solidFill>
                <a:schemeClr val="tx1"/>
              </a:solidFill>
            </a:rPr>
            <a:t>Отсутствие взаимодействия с родителями</a:t>
          </a:r>
          <a:endParaRPr lang="ru-RU" dirty="0">
            <a:solidFill>
              <a:schemeClr val="tx1"/>
            </a:solidFill>
          </a:endParaRPr>
        </a:p>
      </dgm:t>
    </dgm:pt>
    <dgm:pt modelId="{4A734C1C-9832-4528-83B2-C9884E31DB31}" type="parTrans" cxnId="{721328F7-B247-4E68-8E68-998F1E701F4A}">
      <dgm:prSet/>
      <dgm:spPr/>
      <dgm:t>
        <a:bodyPr/>
        <a:lstStyle/>
        <a:p>
          <a:endParaRPr lang="ru-RU" dirty="0"/>
        </a:p>
      </dgm:t>
    </dgm:pt>
    <dgm:pt modelId="{940D441A-26D2-49EF-9C76-DBF244637EBC}" type="sibTrans" cxnId="{721328F7-B247-4E68-8E68-998F1E701F4A}">
      <dgm:prSet/>
      <dgm:spPr/>
      <dgm:t>
        <a:bodyPr/>
        <a:lstStyle/>
        <a:p>
          <a:endParaRPr lang="ru-RU"/>
        </a:p>
      </dgm:t>
    </dgm:pt>
    <dgm:pt modelId="{83B5F147-DA84-4352-BF62-B3FE0AAB2E0D}">
      <dgm:prSet phldrT="[Текст]"/>
      <dgm:spPr>
        <a:solidFill>
          <a:srgbClr val="CCECD7"/>
        </a:solidFill>
        <a:ln>
          <a:solidFill>
            <a:srgbClr val="338575"/>
          </a:solidFill>
        </a:ln>
      </dgm:spPr>
      <dgm:t>
        <a:bodyPr/>
        <a:lstStyle/>
        <a:p>
          <a:r>
            <a:rPr lang="ru-RU" dirty="0" smtClean="0">
              <a:solidFill>
                <a:schemeClr val="tx1"/>
              </a:solidFill>
            </a:rPr>
            <a:t>Неуверенность в собственных силах</a:t>
          </a:r>
          <a:endParaRPr lang="ru-RU" dirty="0">
            <a:solidFill>
              <a:schemeClr val="tx1"/>
            </a:solidFill>
          </a:endParaRPr>
        </a:p>
      </dgm:t>
    </dgm:pt>
    <dgm:pt modelId="{DB5EA30C-6C02-4396-8B48-BC0A5B6069CE}" type="parTrans" cxnId="{E3F0574E-3DEB-4345-ADC3-54D0BF856AB2}">
      <dgm:prSet/>
      <dgm:spPr/>
      <dgm:t>
        <a:bodyPr/>
        <a:lstStyle/>
        <a:p>
          <a:endParaRPr lang="ru-RU" dirty="0"/>
        </a:p>
      </dgm:t>
    </dgm:pt>
    <dgm:pt modelId="{545FE660-C1C1-4635-B85C-9AF7DD9F8833}" type="sibTrans" cxnId="{E3F0574E-3DEB-4345-ADC3-54D0BF856AB2}">
      <dgm:prSet/>
      <dgm:spPr/>
      <dgm:t>
        <a:bodyPr/>
        <a:lstStyle/>
        <a:p>
          <a:endParaRPr lang="ru-RU"/>
        </a:p>
      </dgm:t>
    </dgm:pt>
    <dgm:pt modelId="{8EA6CE21-200A-46A9-95CB-62C7E728A49A}">
      <dgm:prSet phldrT="[Текст]"/>
      <dgm:spPr>
        <a:solidFill>
          <a:srgbClr val="CCECD7"/>
        </a:solidFill>
        <a:ln>
          <a:solidFill>
            <a:srgbClr val="338575"/>
          </a:solidFill>
        </a:ln>
      </dgm:spPr>
      <dgm:t>
        <a:bodyPr/>
        <a:lstStyle/>
        <a:p>
          <a:r>
            <a:rPr lang="ru-RU" dirty="0" smtClean="0">
              <a:solidFill>
                <a:schemeClr val="tx1"/>
              </a:solidFill>
            </a:rPr>
            <a:t>Недостаточное методическое сопровождение</a:t>
          </a:r>
          <a:endParaRPr lang="ru-RU" dirty="0">
            <a:solidFill>
              <a:schemeClr val="tx1"/>
            </a:solidFill>
          </a:endParaRPr>
        </a:p>
      </dgm:t>
    </dgm:pt>
    <dgm:pt modelId="{B9F2CA0C-CE3D-43F1-AAC0-A9D6735BAE8E}" type="parTrans" cxnId="{9946545F-0262-4022-9962-FCF698A3883A}">
      <dgm:prSet/>
      <dgm:spPr/>
      <dgm:t>
        <a:bodyPr/>
        <a:lstStyle/>
        <a:p>
          <a:endParaRPr lang="ru-RU" dirty="0"/>
        </a:p>
      </dgm:t>
    </dgm:pt>
    <dgm:pt modelId="{C5B0927C-967E-4201-A09B-BA7B23CEC7A4}" type="sibTrans" cxnId="{9946545F-0262-4022-9962-FCF698A3883A}">
      <dgm:prSet/>
      <dgm:spPr/>
      <dgm:t>
        <a:bodyPr/>
        <a:lstStyle/>
        <a:p>
          <a:endParaRPr lang="ru-RU"/>
        </a:p>
      </dgm:t>
    </dgm:pt>
    <dgm:pt modelId="{C59B6FC3-9349-4EA3-A56A-F5C0281C7E04}">
      <dgm:prSet/>
      <dgm:spPr>
        <a:solidFill>
          <a:srgbClr val="CCECD7"/>
        </a:solidFill>
        <a:ln>
          <a:solidFill>
            <a:srgbClr val="338575"/>
          </a:solidFill>
        </a:ln>
      </dgm:spPr>
      <dgm:t>
        <a:bodyPr/>
        <a:lstStyle/>
        <a:p>
          <a:r>
            <a:rPr lang="ru-RU" dirty="0" smtClean="0">
              <a:solidFill>
                <a:schemeClr val="tx1"/>
              </a:solidFill>
            </a:rPr>
            <a:t>Нехватка рабочего времени</a:t>
          </a:r>
          <a:endParaRPr lang="ru-RU" dirty="0">
            <a:solidFill>
              <a:schemeClr val="tx1"/>
            </a:solidFill>
          </a:endParaRPr>
        </a:p>
      </dgm:t>
    </dgm:pt>
    <dgm:pt modelId="{0E50D4C8-DEF7-4276-9C2E-B044F4C0F0B9}" type="parTrans" cxnId="{930D26C7-CF0C-4257-824B-272EB5A6737A}">
      <dgm:prSet/>
      <dgm:spPr/>
      <dgm:t>
        <a:bodyPr/>
        <a:lstStyle/>
        <a:p>
          <a:endParaRPr lang="ru-RU" dirty="0"/>
        </a:p>
      </dgm:t>
    </dgm:pt>
    <dgm:pt modelId="{6F8FDEF2-1AA9-4135-BF09-048D2827E3DA}" type="sibTrans" cxnId="{930D26C7-CF0C-4257-824B-272EB5A6737A}">
      <dgm:prSet/>
      <dgm:spPr/>
      <dgm:t>
        <a:bodyPr/>
        <a:lstStyle/>
        <a:p>
          <a:endParaRPr lang="ru-RU"/>
        </a:p>
      </dgm:t>
    </dgm:pt>
    <dgm:pt modelId="{22DF5A5A-6D2A-4C32-AF06-918EAED09433}" type="pres">
      <dgm:prSet presAssocID="{9AA2BE20-E5A3-42F5-AFB8-C9B5A3521404}" presName="hierChild1" presStyleCnt="0">
        <dgm:presLayoutVars>
          <dgm:orgChart val="1"/>
          <dgm:chPref val="1"/>
          <dgm:dir/>
          <dgm:animOne val="branch"/>
          <dgm:animLvl val="lvl"/>
          <dgm:resizeHandles/>
        </dgm:presLayoutVars>
      </dgm:prSet>
      <dgm:spPr/>
      <dgm:t>
        <a:bodyPr/>
        <a:lstStyle/>
        <a:p>
          <a:endParaRPr lang="ru-RU"/>
        </a:p>
      </dgm:t>
    </dgm:pt>
    <dgm:pt modelId="{9D6C8788-A8DB-4361-BF07-0D96F4A53B06}" type="pres">
      <dgm:prSet presAssocID="{FA24F6AD-64C1-4501-B626-6A4C09139BC8}" presName="hierRoot1" presStyleCnt="0">
        <dgm:presLayoutVars>
          <dgm:hierBranch val="init"/>
        </dgm:presLayoutVars>
      </dgm:prSet>
      <dgm:spPr/>
    </dgm:pt>
    <dgm:pt modelId="{91FE468D-9F00-4EEE-B18D-18944582B4C6}" type="pres">
      <dgm:prSet presAssocID="{FA24F6AD-64C1-4501-B626-6A4C09139BC8}" presName="rootComposite1" presStyleCnt="0"/>
      <dgm:spPr/>
    </dgm:pt>
    <dgm:pt modelId="{A7B35ABF-9966-4775-BFC7-37D84FEB50F6}" type="pres">
      <dgm:prSet presAssocID="{FA24F6AD-64C1-4501-B626-6A4C09139BC8}" presName="rootText1" presStyleLbl="node0" presStyleIdx="0" presStyleCnt="1" custScaleX="131740" custScaleY="147947" custLinFactY="-6744" custLinFactNeighborX="2054" custLinFactNeighborY="-100000">
        <dgm:presLayoutVars>
          <dgm:chPref val="3"/>
        </dgm:presLayoutVars>
      </dgm:prSet>
      <dgm:spPr/>
      <dgm:t>
        <a:bodyPr/>
        <a:lstStyle/>
        <a:p>
          <a:endParaRPr lang="ru-RU"/>
        </a:p>
      </dgm:t>
    </dgm:pt>
    <dgm:pt modelId="{58615661-5671-4F9F-ABD4-425EEFE127D6}" type="pres">
      <dgm:prSet presAssocID="{FA24F6AD-64C1-4501-B626-6A4C09139BC8}" presName="rootConnector1" presStyleLbl="node1" presStyleIdx="0" presStyleCnt="0"/>
      <dgm:spPr/>
      <dgm:t>
        <a:bodyPr/>
        <a:lstStyle/>
        <a:p>
          <a:endParaRPr lang="ru-RU"/>
        </a:p>
      </dgm:t>
    </dgm:pt>
    <dgm:pt modelId="{B21B6954-D811-40E7-B8B2-506FAB4C0367}" type="pres">
      <dgm:prSet presAssocID="{FA24F6AD-64C1-4501-B626-6A4C09139BC8}" presName="hierChild2" presStyleCnt="0"/>
      <dgm:spPr/>
    </dgm:pt>
    <dgm:pt modelId="{9786992B-C81A-475D-BB9F-49B89FEB10A7}" type="pres">
      <dgm:prSet presAssocID="{0E50D4C8-DEF7-4276-9C2E-B044F4C0F0B9}" presName="Name37" presStyleLbl="parChTrans1D2" presStyleIdx="0" presStyleCnt="4"/>
      <dgm:spPr/>
      <dgm:t>
        <a:bodyPr/>
        <a:lstStyle/>
        <a:p>
          <a:endParaRPr lang="ru-RU"/>
        </a:p>
      </dgm:t>
    </dgm:pt>
    <dgm:pt modelId="{77ED954D-BB98-40E4-9748-5BE8A7DFC1D5}" type="pres">
      <dgm:prSet presAssocID="{C59B6FC3-9349-4EA3-A56A-F5C0281C7E04}" presName="hierRoot2" presStyleCnt="0">
        <dgm:presLayoutVars>
          <dgm:hierBranch val="init"/>
        </dgm:presLayoutVars>
      </dgm:prSet>
      <dgm:spPr/>
    </dgm:pt>
    <dgm:pt modelId="{A227CC65-557A-4C51-8311-F00CB2475982}" type="pres">
      <dgm:prSet presAssocID="{C59B6FC3-9349-4EA3-A56A-F5C0281C7E04}" presName="rootComposite" presStyleCnt="0"/>
      <dgm:spPr/>
    </dgm:pt>
    <dgm:pt modelId="{8166CDDE-2F10-4865-A139-DE3F39C29159}" type="pres">
      <dgm:prSet presAssocID="{C59B6FC3-9349-4EA3-A56A-F5C0281C7E04}" presName="rootText" presStyleLbl="node2" presStyleIdx="0" presStyleCnt="4" custLinFactNeighborX="7751" custLinFactNeighborY="-80933">
        <dgm:presLayoutVars>
          <dgm:chPref val="3"/>
        </dgm:presLayoutVars>
      </dgm:prSet>
      <dgm:spPr/>
      <dgm:t>
        <a:bodyPr/>
        <a:lstStyle/>
        <a:p>
          <a:endParaRPr lang="ru-RU"/>
        </a:p>
      </dgm:t>
    </dgm:pt>
    <dgm:pt modelId="{EE2698BE-8BB9-4ECB-BD3E-E8BD34FF2FC4}" type="pres">
      <dgm:prSet presAssocID="{C59B6FC3-9349-4EA3-A56A-F5C0281C7E04}" presName="rootConnector" presStyleLbl="node2" presStyleIdx="0" presStyleCnt="4"/>
      <dgm:spPr/>
      <dgm:t>
        <a:bodyPr/>
        <a:lstStyle/>
        <a:p>
          <a:endParaRPr lang="ru-RU"/>
        </a:p>
      </dgm:t>
    </dgm:pt>
    <dgm:pt modelId="{B256AFEA-35BA-4B4A-A72C-C9D7A92F7922}" type="pres">
      <dgm:prSet presAssocID="{C59B6FC3-9349-4EA3-A56A-F5C0281C7E04}" presName="hierChild4" presStyleCnt="0"/>
      <dgm:spPr/>
    </dgm:pt>
    <dgm:pt modelId="{C4779B21-2A16-4552-9EB4-4EC910B15E31}" type="pres">
      <dgm:prSet presAssocID="{C59B6FC3-9349-4EA3-A56A-F5C0281C7E04}" presName="hierChild5" presStyleCnt="0"/>
      <dgm:spPr/>
    </dgm:pt>
    <dgm:pt modelId="{C3A9DFEB-C1B9-46B8-80B0-CAE2A0C55803}" type="pres">
      <dgm:prSet presAssocID="{4A734C1C-9832-4528-83B2-C9884E31DB31}" presName="Name37" presStyleLbl="parChTrans1D2" presStyleIdx="1" presStyleCnt="4"/>
      <dgm:spPr/>
      <dgm:t>
        <a:bodyPr/>
        <a:lstStyle/>
        <a:p>
          <a:endParaRPr lang="ru-RU"/>
        </a:p>
      </dgm:t>
    </dgm:pt>
    <dgm:pt modelId="{84B2D3E6-0227-4106-A150-0A0F3C3AEDAE}" type="pres">
      <dgm:prSet presAssocID="{7600BD96-C79B-4F5F-BE90-9661ABB5FB20}" presName="hierRoot2" presStyleCnt="0">
        <dgm:presLayoutVars>
          <dgm:hierBranch val="init"/>
        </dgm:presLayoutVars>
      </dgm:prSet>
      <dgm:spPr/>
    </dgm:pt>
    <dgm:pt modelId="{030E4944-4B26-41FD-A20E-83FDE72C9E8E}" type="pres">
      <dgm:prSet presAssocID="{7600BD96-C79B-4F5F-BE90-9661ABB5FB20}" presName="rootComposite" presStyleCnt="0"/>
      <dgm:spPr/>
    </dgm:pt>
    <dgm:pt modelId="{635A11B3-1FC2-44D3-8548-9500762F8368}" type="pres">
      <dgm:prSet presAssocID="{7600BD96-C79B-4F5F-BE90-9661ABB5FB20}" presName="rootText" presStyleLbl="node2" presStyleIdx="1" presStyleCnt="4" custLinFactY="24955" custLinFactNeighborX="-25347" custLinFactNeighborY="100000">
        <dgm:presLayoutVars>
          <dgm:chPref val="3"/>
        </dgm:presLayoutVars>
      </dgm:prSet>
      <dgm:spPr/>
      <dgm:t>
        <a:bodyPr/>
        <a:lstStyle/>
        <a:p>
          <a:endParaRPr lang="ru-RU"/>
        </a:p>
      </dgm:t>
    </dgm:pt>
    <dgm:pt modelId="{B35E5A9E-A053-4DD4-BFF4-BABC032DE718}" type="pres">
      <dgm:prSet presAssocID="{7600BD96-C79B-4F5F-BE90-9661ABB5FB20}" presName="rootConnector" presStyleLbl="node2" presStyleIdx="1" presStyleCnt="4"/>
      <dgm:spPr/>
      <dgm:t>
        <a:bodyPr/>
        <a:lstStyle/>
        <a:p>
          <a:endParaRPr lang="ru-RU"/>
        </a:p>
      </dgm:t>
    </dgm:pt>
    <dgm:pt modelId="{379AD8DB-8CB4-47E5-BAB9-3F6DABBDFF29}" type="pres">
      <dgm:prSet presAssocID="{7600BD96-C79B-4F5F-BE90-9661ABB5FB20}" presName="hierChild4" presStyleCnt="0"/>
      <dgm:spPr/>
    </dgm:pt>
    <dgm:pt modelId="{CBACB66C-2687-4BEA-A3A1-C12C8D538929}" type="pres">
      <dgm:prSet presAssocID="{7600BD96-C79B-4F5F-BE90-9661ABB5FB20}" presName="hierChild5" presStyleCnt="0"/>
      <dgm:spPr/>
    </dgm:pt>
    <dgm:pt modelId="{92EDBC4A-AC1F-48D0-BD41-676A150A13EE}" type="pres">
      <dgm:prSet presAssocID="{DB5EA30C-6C02-4396-8B48-BC0A5B6069CE}" presName="Name37" presStyleLbl="parChTrans1D2" presStyleIdx="2" presStyleCnt="4"/>
      <dgm:spPr/>
      <dgm:t>
        <a:bodyPr/>
        <a:lstStyle/>
        <a:p>
          <a:endParaRPr lang="ru-RU"/>
        </a:p>
      </dgm:t>
    </dgm:pt>
    <dgm:pt modelId="{51999CB5-AC22-4676-A6E9-C2D99BC9CE3C}" type="pres">
      <dgm:prSet presAssocID="{83B5F147-DA84-4352-BF62-B3FE0AAB2E0D}" presName="hierRoot2" presStyleCnt="0">
        <dgm:presLayoutVars>
          <dgm:hierBranch val="init"/>
        </dgm:presLayoutVars>
      </dgm:prSet>
      <dgm:spPr/>
    </dgm:pt>
    <dgm:pt modelId="{B463BB65-9D3D-4C22-8F77-86895805B6E7}" type="pres">
      <dgm:prSet presAssocID="{83B5F147-DA84-4352-BF62-B3FE0AAB2E0D}" presName="rootComposite" presStyleCnt="0"/>
      <dgm:spPr/>
    </dgm:pt>
    <dgm:pt modelId="{2453CA71-C9AF-43BE-8F49-31C443DE2015}" type="pres">
      <dgm:prSet presAssocID="{83B5F147-DA84-4352-BF62-B3FE0AAB2E0D}" presName="rootText" presStyleLbl="node2" presStyleIdx="2" presStyleCnt="4" custLinFactY="24955" custLinFactNeighborX="26627" custLinFactNeighborY="100000">
        <dgm:presLayoutVars>
          <dgm:chPref val="3"/>
        </dgm:presLayoutVars>
      </dgm:prSet>
      <dgm:spPr/>
      <dgm:t>
        <a:bodyPr/>
        <a:lstStyle/>
        <a:p>
          <a:endParaRPr lang="ru-RU"/>
        </a:p>
      </dgm:t>
    </dgm:pt>
    <dgm:pt modelId="{6A7B0224-F6F6-4151-B3DB-E4352E27CB01}" type="pres">
      <dgm:prSet presAssocID="{83B5F147-DA84-4352-BF62-B3FE0AAB2E0D}" presName="rootConnector" presStyleLbl="node2" presStyleIdx="2" presStyleCnt="4"/>
      <dgm:spPr/>
      <dgm:t>
        <a:bodyPr/>
        <a:lstStyle/>
        <a:p>
          <a:endParaRPr lang="ru-RU"/>
        </a:p>
      </dgm:t>
    </dgm:pt>
    <dgm:pt modelId="{88491D05-042F-4C72-8F1C-9E2CF37E29DB}" type="pres">
      <dgm:prSet presAssocID="{83B5F147-DA84-4352-BF62-B3FE0AAB2E0D}" presName="hierChild4" presStyleCnt="0"/>
      <dgm:spPr/>
    </dgm:pt>
    <dgm:pt modelId="{E94F7124-2AA0-4405-9718-059B4D123B9F}" type="pres">
      <dgm:prSet presAssocID="{83B5F147-DA84-4352-BF62-B3FE0AAB2E0D}" presName="hierChild5" presStyleCnt="0"/>
      <dgm:spPr/>
    </dgm:pt>
    <dgm:pt modelId="{DE961DAA-9EF0-4A7B-989F-998D6E592E88}" type="pres">
      <dgm:prSet presAssocID="{B9F2CA0C-CE3D-43F1-AAC0-A9D6735BAE8E}" presName="Name37" presStyleLbl="parChTrans1D2" presStyleIdx="3" presStyleCnt="4"/>
      <dgm:spPr/>
      <dgm:t>
        <a:bodyPr/>
        <a:lstStyle/>
        <a:p>
          <a:endParaRPr lang="ru-RU"/>
        </a:p>
      </dgm:t>
    </dgm:pt>
    <dgm:pt modelId="{5E1219D0-27C2-45D0-A52D-37BFB3AB7981}" type="pres">
      <dgm:prSet presAssocID="{8EA6CE21-200A-46A9-95CB-62C7E728A49A}" presName="hierRoot2" presStyleCnt="0">
        <dgm:presLayoutVars>
          <dgm:hierBranch val="init"/>
        </dgm:presLayoutVars>
      </dgm:prSet>
      <dgm:spPr/>
    </dgm:pt>
    <dgm:pt modelId="{D382F6B1-4AD6-4110-95C9-49435B1F5FB2}" type="pres">
      <dgm:prSet presAssocID="{8EA6CE21-200A-46A9-95CB-62C7E728A49A}" presName="rootComposite" presStyleCnt="0"/>
      <dgm:spPr/>
    </dgm:pt>
    <dgm:pt modelId="{DF52F3DE-1F22-4B6E-92C6-17976572E1A3}" type="pres">
      <dgm:prSet presAssocID="{8EA6CE21-200A-46A9-95CB-62C7E728A49A}" presName="rootText" presStyleLbl="node2" presStyleIdx="3" presStyleCnt="4" custLinFactNeighborX="-599" custLinFactNeighborY="-80539">
        <dgm:presLayoutVars>
          <dgm:chPref val="3"/>
        </dgm:presLayoutVars>
      </dgm:prSet>
      <dgm:spPr/>
      <dgm:t>
        <a:bodyPr/>
        <a:lstStyle/>
        <a:p>
          <a:endParaRPr lang="ru-RU"/>
        </a:p>
      </dgm:t>
    </dgm:pt>
    <dgm:pt modelId="{D9066FCA-1EF9-4E85-B511-91100FB3DD35}" type="pres">
      <dgm:prSet presAssocID="{8EA6CE21-200A-46A9-95CB-62C7E728A49A}" presName="rootConnector" presStyleLbl="node2" presStyleIdx="3" presStyleCnt="4"/>
      <dgm:spPr/>
      <dgm:t>
        <a:bodyPr/>
        <a:lstStyle/>
        <a:p>
          <a:endParaRPr lang="ru-RU"/>
        </a:p>
      </dgm:t>
    </dgm:pt>
    <dgm:pt modelId="{993D0A28-8912-4246-B529-751FF624E72E}" type="pres">
      <dgm:prSet presAssocID="{8EA6CE21-200A-46A9-95CB-62C7E728A49A}" presName="hierChild4" presStyleCnt="0"/>
      <dgm:spPr/>
    </dgm:pt>
    <dgm:pt modelId="{0C7CB71A-5AFB-4667-A50E-6E4C01936B95}" type="pres">
      <dgm:prSet presAssocID="{8EA6CE21-200A-46A9-95CB-62C7E728A49A}" presName="hierChild5" presStyleCnt="0"/>
      <dgm:spPr/>
    </dgm:pt>
    <dgm:pt modelId="{C65F937E-1EE9-4DA0-904B-0119B8EE103C}" type="pres">
      <dgm:prSet presAssocID="{FA24F6AD-64C1-4501-B626-6A4C09139BC8}" presName="hierChild3" presStyleCnt="0"/>
      <dgm:spPr/>
    </dgm:pt>
  </dgm:ptLst>
  <dgm:cxnLst>
    <dgm:cxn modelId="{9E276E32-E003-4702-A729-D0329470A434}" type="presOf" srcId="{FA24F6AD-64C1-4501-B626-6A4C09139BC8}" destId="{58615661-5671-4F9F-ABD4-425EEFE127D6}" srcOrd="1" destOrd="0" presId="urn:microsoft.com/office/officeart/2005/8/layout/orgChart1"/>
    <dgm:cxn modelId="{C367F42D-D58F-49F3-AB6F-D48397805E57}" type="presOf" srcId="{4A734C1C-9832-4528-83B2-C9884E31DB31}" destId="{C3A9DFEB-C1B9-46B8-80B0-CAE2A0C55803}" srcOrd="0" destOrd="0" presId="urn:microsoft.com/office/officeart/2005/8/layout/orgChart1"/>
    <dgm:cxn modelId="{38F7641A-583A-4544-B251-291B0BAEB261}" type="presOf" srcId="{7600BD96-C79B-4F5F-BE90-9661ABB5FB20}" destId="{B35E5A9E-A053-4DD4-BFF4-BABC032DE718}" srcOrd="1" destOrd="0" presId="urn:microsoft.com/office/officeart/2005/8/layout/orgChart1"/>
    <dgm:cxn modelId="{9946545F-0262-4022-9962-FCF698A3883A}" srcId="{FA24F6AD-64C1-4501-B626-6A4C09139BC8}" destId="{8EA6CE21-200A-46A9-95CB-62C7E728A49A}" srcOrd="3" destOrd="0" parTransId="{B9F2CA0C-CE3D-43F1-AAC0-A9D6735BAE8E}" sibTransId="{C5B0927C-967E-4201-A09B-BA7B23CEC7A4}"/>
    <dgm:cxn modelId="{412D3510-4143-48C4-B175-202E75907ECC}" type="presOf" srcId="{9AA2BE20-E5A3-42F5-AFB8-C9B5A3521404}" destId="{22DF5A5A-6D2A-4C32-AF06-918EAED09433}" srcOrd="0" destOrd="0" presId="urn:microsoft.com/office/officeart/2005/8/layout/orgChart1"/>
    <dgm:cxn modelId="{E3F0574E-3DEB-4345-ADC3-54D0BF856AB2}" srcId="{FA24F6AD-64C1-4501-B626-6A4C09139BC8}" destId="{83B5F147-DA84-4352-BF62-B3FE0AAB2E0D}" srcOrd="2" destOrd="0" parTransId="{DB5EA30C-6C02-4396-8B48-BC0A5B6069CE}" sibTransId="{545FE660-C1C1-4635-B85C-9AF7DD9F8833}"/>
    <dgm:cxn modelId="{CF32C116-44B2-4DAA-91DF-545BEA0EFDA0}" type="presOf" srcId="{B9F2CA0C-CE3D-43F1-AAC0-A9D6735BAE8E}" destId="{DE961DAA-9EF0-4A7B-989F-998D6E592E88}" srcOrd="0" destOrd="0" presId="urn:microsoft.com/office/officeart/2005/8/layout/orgChart1"/>
    <dgm:cxn modelId="{930D26C7-CF0C-4257-824B-272EB5A6737A}" srcId="{FA24F6AD-64C1-4501-B626-6A4C09139BC8}" destId="{C59B6FC3-9349-4EA3-A56A-F5C0281C7E04}" srcOrd="0" destOrd="0" parTransId="{0E50D4C8-DEF7-4276-9C2E-B044F4C0F0B9}" sibTransId="{6F8FDEF2-1AA9-4135-BF09-048D2827E3DA}"/>
    <dgm:cxn modelId="{04B39829-95AE-46A7-930E-55D09C184D7C}" type="presOf" srcId="{C59B6FC3-9349-4EA3-A56A-F5C0281C7E04}" destId="{8166CDDE-2F10-4865-A139-DE3F39C29159}" srcOrd="0" destOrd="0" presId="urn:microsoft.com/office/officeart/2005/8/layout/orgChart1"/>
    <dgm:cxn modelId="{AA5A4C3F-569C-42AB-AF36-AC15E473990B}" type="presOf" srcId="{FA24F6AD-64C1-4501-B626-6A4C09139BC8}" destId="{A7B35ABF-9966-4775-BFC7-37D84FEB50F6}" srcOrd="0" destOrd="0" presId="urn:microsoft.com/office/officeart/2005/8/layout/orgChart1"/>
    <dgm:cxn modelId="{C914A33D-B188-4FB1-BADA-FE2C8B4F3DC1}" type="presOf" srcId="{C59B6FC3-9349-4EA3-A56A-F5C0281C7E04}" destId="{EE2698BE-8BB9-4ECB-BD3E-E8BD34FF2FC4}" srcOrd="1" destOrd="0" presId="urn:microsoft.com/office/officeart/2005/8/layout/orgChart1"/>
    <dgm:cxn modelId="{721328F7-B247-4E68-8E68-998F1E701F4A}" srcId="{FA24F6AD-64C1-4501-B626-6A4C09139BC8}" destId="{7600BD96-C79B-4F5F-BE90-9661ABB5FB20}" srcOrd="1" destOrd="0" parTransId="{4A734C1C-9832-4528-83B2-C9884E31DB31}" sibTransId="{940D441A-26D2-49EF-9C76-DBF244637EBC}"/>
    <dgm:cxn modelId="{02B775B3-5DFB-4D78-9242-8406116A9141}" type="presOf" srcId="{0E50D4C8-DEF7-4276-9C2E-B044F4C0F0B9}" destId="{9786992B-C81A-475D-BB9F-49B89FEB10A7}" srcOrd="0" destOrd="0" presId="urn:microsoft.com/office/officeart/2005/8/layout/orgChart1"/>
    <dgm:cxn modelId="{E9A3E41F-76E2-4E3A-A8EB-38E1734935CE}" type="presOf" srcId="{83B5F147-DA84-4352-BF62-B3FE0AAB2E0D}" destId="{2453CA71-C9AF-43BE-8F49-31C443DE2015}" srcOrd="0" destOrd="0" presId="urn:microsoft.com/office/officeart/2005/8/layout/orgChart1"/>
    <dgm:cxn modelId="{93963A58-2281-42AC-A3DF-92CFDE95D708}" type="presOf" srcId="{8EA6CE21-200A-46A9-95CB-62C7E728A49A}" destId="{DF52F3DE-1F22-4B6E-92C6-17976572E1A3}" srcOrd="0" destOrd="0" presId="urn:microsoft.com/office/officeart/2005/8/layout/orgChart1"/>
    <dgm:cxn modelId="{F837372A-6DA6-41AD-B05B-EAEA856723CA}" type="presOf" srcId="{DB5EA30C-6C02-4396-8B48-BC0A5B6069CE}" destId="{92EDBC4A-AC1F-48D0-BD41-676A150A13EE}" srcOrd="0" destOrd="0" presId="urn:microsoft.com/office/officeart/2005/8/layout/orgChart1"/>
    <dgm:cxn modelId="{CE3AF919-EB2C-4881-8897-DB5F88DEBDAE}" srcId="{9AA2BE20-E5A3-42F5-AFB8-C9B5A3521404}" destId="{FA24F6AD-64C1-4501-B626-6A4C09139BC8}" srcOrd="0" destOrd="0" parTransId="{D6784C3F-F648-4902-8D26-E4BDE379226D}" sibTransId="{119EEA06-F344-491A-B0E9-904D1691C7A5}"/>
    <dgm:cxn modelId="{9A0FA832-253D-4BE8-81D5-5DC39641E37F}" type="presOf" srcId="{83B5F147-DA84-4352-BF62-B3FE0AAB2E0D}" destId="{6A7B0224-F6F6-4151-B3DB-E4352E27CB01}" srcOrd="1" destOrd="0" presId="urn:microsoft.com/office/officeart/2005/8/layout/orgChart1"/>
    <dgm:cxn modelId="{0B595768-CF6D-4C1A-8D0A-68279E0327CB}" type="presOf" srcId="{8EA6CE21-200A-46A9-95CB-62C7E728A49A}" destId="{D9066FCA-1EF9-4E85-B511-91100FB3DD35}" srcOrd="1" destOrd="0" presId="urn:microsoft.com/office/officeart/2005/8/layout/orgChart1"/>
    <dgm:cxn modelId="{1789EB4C-2645-44FA-97F2-47B6A6FCFCE2}" type="presOf" srcId="{7600BD96-C79B-4F5F-BE90-9661ABB5FB20}" destId="{635A11B3-1FC2-44D3-8548-9500762F8368}" srcOrd="0" destOrd="0" presId="urn:microsoft.com/office/officeart/2005/8/layout/orgChart1"/>
    <dgm:cxn modelId="{14011EAA-EF2B-46D0-9F38-4AA3921C4DA5}" type="presParOf" srcId="{22DF5A5A-6D2A-4C32-AF06-918EAED09433}" destId="{9D6C8788-A8DB-4361-BF07-0D96F4A53B06}" srcOrd="0" destOrd="0" presId="urn:microsoft.com/office/officeart/2005/8/layout/orgChart1"/>
    <dgm:cxn modelId="{8D6DB3AB-413A-41B5-A387-33B2DF69F033}" type="presParOf" srcId="{9D6C8788-A8DB-4361-BF07-0D96F4A53B06}" destId="{91FE468D-9F00-4EEE-B18D-18944582B4C6}" srcOrd="0" destOrd="0" presId="urn:microsoft.com/office/officeart/2005/8/layout/orgChart1"/>
    <dgm:cxn modelId="{ECF9DBD0-6574-4000-9F29-ADB56FF4BA07}" type="presParOf" srcId="{91FE468D-9F00-4EEE-B18D-18944582B4C6}" destId="{A7B35ABF-9966-4775-BFC7-37D84FEB50F6}" srcOrd="0" destOrd="0" presId="urn:microsoft.com/office/officeart/2005/8/layout/orgChart1"/>
    <dgm:cxn modelId="{75270952-ABF9-4A43-B511-C59092B7F8D0}" type="presParOf" srcId="{91FE468D-9F00-4EEE-B18D-18944582B4C6}" destId="{58615661-5671-4F9F-ABD4-425EEFE127D6}" srcOrd="1" destOrd="0" presId="urn:microsoft.com/office/officeart/2005/8/layout/orgChart1"/>
    <dgm:cxn modelId="{1FD289EF-C8CA-4D05-A216-8F6D6E710E94}" type="presParOf" srcId="{9D6C8788-A8DB-4361-BF07-0D96F4A53B06}" destId="{B21B6954-D811-40E7-B8B2-506FAB4C0367}" srcOrd="1" destOrd="0" presId="urn:microsoft.com/office/officeart/2005/8/layout/orgChart1"/>
    <dgm:cxn modelId="{B5B21919-4AD7-41E3-BF02-290128002B36}" type="presParOf" srcId="{B21B6954-D811-40E7-B8B2-506FAB4C0367}" destId="{9786992B-C81A-475D-BB9F-49B89FEB10A7}" srcOrd="0" destOrd="0" presId="urn:microsoft.com/office/officeart/2005/8/layout/orgChart1"/>
    <dgm:cxn modelId="{5A5DE2AD-C558-44BE-921E-639C4110F11C}" type="presParOf" srcId="{B21B6954-D811-40E7-B8B2-506FAB4C0367}" destId="{77ED954D-BB98-40E4-9748-5BE8A7DFC1D5}" srcOrd="1" destOrd="0" presId="urn:microsoft.com/office/officeart/2005/8/layout/orgChart1"/>
    <dgm:cxn modelId="{4FA86FC0-7466-47E1-A589-8A363B20EA5D}" type="presParOf" srcId="{77ED954D-BB98-40E4-9748-5BE8A7DFC1D5}" destId="{A227CC65-557A-4C51-8311-F00CB2475982}" srcOrd="0" destOrd="0" presId="urn:microsoft.com/office/officeart/2005/8/layout/orgChart1"/>
    <dgm:cxn modelId="{D2F97F44-8854-42EE-B8C9-EE8B78648ABC}" type="presParOf" srcId="{A227CC65-557A-4C51-8311-F00CB2475982}" destId="{8166CDDE-2F10-4865-A139-DE3F39C29159}" srcOrd="0" destOrd="0" presId="urn:microsoft.com/office/officeart/2005/8/layout/orgChart1"/>
    <dgm:cxn modelId="{00743BC7-6B3E-4EDC-A4AC-A0EC05E3E208}" type="presParOf" srcId="{A227CC65-557A-4C51-8311-F00CB2475982}" destId="{EE2698BE-8BB9-4ECB-BD3E-E8BD34FF2FC4}" srcOrd="1" destOrd="0" presId="urn:microsoft.com/office/officeart/2005/8/layout/orgChart1"/>
    <dgm:cxn modelId="{DE822E40-3810-42DB-889F-24CCB44A12E2}" type="presParOf" srcId="{77ED954D-BB98-40E4-9748-5BE8A7DFC1D5}" destId="{B256AFEA-35BA-4B4A-A72C-C9D7A92F7922}" srcOrd="1" destOrd="0" presId="urn:microsoft.com/office/officeart/2005/8/layout/orgChart1"/>
    <dgm:cxn modelId="{72B50649-E685-40E4-ADA2-C009889E16E6}" type="presParOf" srcId="{77ED954D-BB98-40E4-9748-5BE8A7DFC1D5}" destId="{C4779B21-2A16-4552-9EB4-4EC910B15E31}" srcOrd="2" destOrd="0" presId="urn:microsoft.com/office/officeart/2005/8/layout/orgChart1"/>
    <dgm:cxn modelId="{162CCD9B-5103-403C-9C81-A4AA1C635CFB}" type="presParOf" srcId="{B21B6954-D811-40E7-B8B2-506FAB4C0367}" destId="{C3A9DFEB-C1B9-46B8-80B0-CAE2A0C55803}" srcOrd="2" destOrd="0" presId="urn:microsoft.com/office/officeart/2005/8/layout/orgChart1"/>
    <dgm:cxn modelId="{16CBDBD2-2FED-445F-9C92-CA619937D89E}" type="presParOf" srcId="{B21B6954-D811-40E7-B8B2-506FAB4C0367}" destId="{84B2D3E6-0227-4106-A150-0A0F3C3AEDAE}" srcOrd="3" destOrd="0" presId="urn:microsoft.com/office/officeart/2005/8/layout/orgChart1"/>
    <dgm:cxn modelId="{5C55C020-0F28-4BFD-A2ED-B56E5ABC7F3A}" type="presParOf" srcId="{84B2D3E6-0227-4106-A150-0A0F3C3AEDAE}" destId="{030E4944-4B26-41FD-A20E-83FDE72C9E8E}" srcOrd="0" destOrd="0" presId="urn:microsoft.com/office/officeart/2005/8/layout/orgChart1"/>
    <dgm:cxn modelId="{7FC8E93A-AE69-4AD9-9D3A-09B742C1F242}" type="presParOf" srcId="{030E4944-4B26-41FD-A20E-83FDE72C9E8E}" destId="{635A11B3-1FC2-44D3-8548-9500762F8368}" srcOrd="0" destOrd="0" presId="urn:microsoft.com/office/officeart/2005/8/layout/orgChart1"/>
    <dgm:cxn modelId="{9EA65E8D-2BE8-497D-BF3B-BD4BB1D679FC}" type="presParOf" srcId="{030E4944-4B26-41FD-A20E-83FDE72C9E8E}" destId="{B35E5A9E-A053-4DD4-BFF4-BABC032DE718}" srcOrd="1" destOrd="0" presId="urn:microsoft.com/office/officeart/2005/8/layout/orgChart1"/>
    <dgm:cxn modelId="{8D2D89E1-E56A-4014-A6D1-0070679649BA}" type="presParOf" srcId="{84B2D3E6-0227-4106-A150-0A0F3C3AEDAE}" destId="{379AD8DB-8CB4-47E5-BAB9-3F6DABBDFF29}" srcOrd="1" destOrd="0" presId="urn:microsoft.com/office/officeart/2005/8/layout/orgChart1"/>
    <dgm:cxn modelId="{92C32803-465A-4D06-9788-E162C1FC329D}" type="presParOf" srcId="{84B2D3E6-0227-4106-A150-0A0F3C3AEDAE}" destId="{CBACB66C-2687-4BEA-A3A1-C12C8D538929}" srcOrd="2" destOrd="0" presId="urn:microsoft.com/office/officeart/2005/8/layout/orgChart1"/>
    <dgm:cxn modelId="{4DA2C078-F17C-4641-98F0-BAC4B8C62457}" type="presParOf" srcId="{B21B6954-D811-40E7-B8B2-506FAB4C0367}" destId="{92EDBC4A-AC1F-48D0-BD41-676A150A13EE}" srcOrd="4" destOrd="0" presId="urn:microsoft.com/office/officeart/2005/8/layout/orgChart1"/>
    <dgm:cxn modelId="{E907273F-983D-4C38-9316-EE0DDCCF516A}" type="presParOf" srcId="{B21B6954-D811-40E7-B8B2-506FAB4C0367}" destId="{51999CB5-AC22-4676-A6E9-C2D99BC9CE3C}" srcOrd="5" destOrd="0" presId="urn:microsoft.com/office/officeart/2005/8/layout/orgChart1"/>
    <dgm:cxn modelId="{1CE2D9DF-21B0-4201-AC7C-D50BA73D703F}" type="presParOf" srcId="{51999CB5-AC22-4676-A6E9-C2D99BC9CE3C}" destId="{B463BB65-9D3D-4C22-8F77-86895805B6E7}" srcOrd="0" destOrd="0" presId="urn:microsoft.com/office/officeart/2005/8/layout/orgChart1"/>
    <dgm:cxn modelId="{6918B74A-1092-405F-935A-9AA48E48B780}" type="presParOf" srcId="{B463BB65-9D3D-4C22-8F77-86895805B6E7}" destId="{2453CA71-C9AF-43BE-8F49-31C443DE2015}" srcOrd="0" destOrd="0" presId="urn:microsoft.com/office/officeart/2005/8/layout/orgChart1"/>
    <dgm:cxn modelId="{4BBAA978-210D-4D50-8D2E-05B61C26EC6B}" type="presParOf" srcId="{B463BB65-9D3D-4C22-8F77-86895805B6E7}" destId="{6A7B0224-F6F6-4151-B3DB-E4352E27CB01}" srcOrd="1" destOrd="0" presId="urn:microsoft.com/office/officeart/2005/8/layout/orgChart1"/>
    <dgm:cxn modelId="{DA02C979-77A8-4CCE-8B53-C225A3034D83}" type="presParOf" srcId="{51999CB5-AC22-4676-A6E9-C2D99BC9CE3C}" destId="{88491D05-042F-4C72-8F1C-9E2CF37E29DB}" srcOrd="1" destOrd="0" presId="urn:microsoft.com/office/officeart/2005/8/layout/orgChart1"/>
    <dgm:cxn modelId="{464DE73E-6659-4290-8229-FB86B8C86627}" type="presParOf" srcId="{51999CB5-AC22-4676-A6E9-C2D99BC9CE3C}" destId="{E94F7124-2AA0-4405-9718-059B4D123B9F}" srcOrd="2" destOrd="0" presId="urn:microsoft.com/office/officeart/2005/8/layout/orgChart1"/>
    <dgm:cxn modelId="{1ACD7720-DC3C-4F90-8A13-C25D6392FEFF}" type="presParOf" srcId="{B21B6954-D811-40E7-B8B2-506FAB4C0367}" destId="{DE961DAA-9EF0-4A7B-989F-998D6E592E88}" srcOrd="6" destOrd="0" presId="urn:microsoft.com/office/officeart/2005/8/layout/orgChart1"/>
    <dgm:cxn modelId="{7BF2A41F-5B47-423D-AF06-22BF8CAD74EF}" type="presParOf" srcId="{B21B6954-D811-40E7-B8B2-506FAB4C0367}" destId="{5E1219D0-27C2-45D0-A52D-37BFB3AB7981}" srcOrd="7" destOrd="0" presId="urn:microsoft.com/office/officeart/2005/8/layout/orgChart1"/>
    <dgm:cxn modelId="{32BFC942-A497-4615-95AA-5B9AE89FE56B}" type="presParOf" srcId="{5E1219D0-27C2-45D0-A52D-37BFB3AB7981}" destId="{D382F6B1-4AD6-4110-95C9-49435B1F5FB2}" srcOrd="0" destOrd="0" presId="urn:microsoft.com/office/officeart/2005/8/layout/orgChart1"/>
    <dgm:cxn modelId="{C1035922-D2F4-4719-AE95-3E5DBB20269D}" type="presParOf" srcId="{D382F6B1-4AD6-4110-95C9-49435B1F5FB2}" destId="{DF52F3DE-1F22-4B6E-92C6-17976572E1A3}" srcOrd="0" destOrd="0" presId="urn:microsoft.com/office/officeart/2005/8/layout/orgChart1"/>
    <dgm:cxn modelId="{F00660C8-6CED-49E1-BA8D-8D73C45E9E00}" type="presParOf" srcId="{D382F6B1-4AD6-4110-95C9-49435B1F5FB2}" destId="{D9066FCA-1EF9-4E85-B511-91100FB3DD35}" srcOrd="1" destOrd="0" presId="urn:microsoft.com/office/officeart/2005/8/layout/orgChart1"/>
    <dgm:cxn modelId="{95DC8A2A-5AEB-436B-96FA-EFD2AB316DBA}" type="presParOf" srcId="{5E1219D0-27C2-45D0-A52D-37BFB3AB7981}" destId="{993D0A28-8912-4246-B529-751FF624E72E}" srcOrd="1" destOrd="0" presId="urn:microsoft.com/office/officeart/2005/8/layout/orgChart1"/>
    <dgm:cxn modelId="{D74910A7-2B55-4712-9A96-3BA87539D2F4}" type="presParOf" srcId="{5E1219D0-27C2-45D0-A52D-37BFB3AB7981}" destId="{0C7CB71A-5AFB-4667-A50E-6E4C01936B95}" srcOrd="2" destOrd="0" presId="urn:microsoft.com/office/officeart/2005/8/layout/orgChart1"/>
    <dgm:cxn modelId="{6F783DBF-132A-414F-8A0C-218B5586D79F}" type="presParOf" srcId="{9D6C8788-A8DB-4361-BF07-0D96F4A53B06}" destId="{C65F937E-1EE9-4DA0-904B-0119B8EE103C}"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76C3C47-F9B0-4C91-AD71-1FEF971C272C}" type="doc">
      <dgm:prSet loTypeId="urn:microsoft.com/office/officeart/2005/8/layout/process1" loCatId="process" qsTypeId="urn:microsoft.com/office/officeart/2005/8/quickstyle/simple1" qsCatId="simple" csTypeId="urn:microsoft.com/office/officeart/2005/8/colors/colorful3" csCatId="colorful" phldr="1"/>
      <dgm:spPr/>
    </dgm:pt>
    <dgm:pt modelId="{591A28D2-C4EC-4222-BBEC-5A24E914CAB7}">
      <dgm:prSet/>
      <dgm:spPr>
        <a:solidFill>
          <a:srgbClr val="CCF4E5"/>
        </a:solidFill>
        <a:ln>
          <a:solidFill>
            <a:srgbClr val="00CC66"/>
          </a:solidFill>
        </a:ln>
      </dgm:spPr>
      <dgm:t>
        <a:bodyPr/>
        <a:lstStyle/>
        <a:p>
          <a:r>
            <a:rPr lang="ru-RU" dirty="0" smtClean="0"/>
            <a:t/>
          </a:r>
          <a:br>
            <a:rPr lang="ru-RU" dirty="0" smtClean="0"/>
          </a:br>
          <a:r>
            <a:rPr lang="ru-RU" b="1" dirty="0" smtClean="0">
              <a:solidFill>
                <a:schemeClr val="tx1"/>
              </a:solidFill>
            </a:rPr>
            <a:t>Проблема: </a:t>
          </a:r>
        </a:p>
        <a:p>
          <a:r>
            <a:rPr lang="ru-RU" dirty="0" smtClean="0">
              <a:solidFill>
                <a:schemeClr val="tx1"/>
              </a:solidFill>
            </a:rPr>
            <a:t>нехватка рабочего времени</a:t>
          </a:r>
          <a:endParaRPr lang="ru-RU" b="1" dirty="0" smtClean="0">
            <a:solidFill>
              <a:schemeClr val="tx1"/>
            </a:solidFill>
          </a:endParaRPr>
        </a:p>
        <a:p>
          <a:endParaRPr lang="ru-RU" dirty="0">
            <a:solidFill>
              <a:schemeClr val="tx1"/>
            </a:solidFill>
          </a:endParaRPr>
        </a:p>
      </dgm:t>
    </dgm:pt>
    <dgm:pt modelId="{6C2D4F5F-1668-43C2-BD79-3EFD874B6DDB}" type="parTrans" cxnId="{C804C899-A32C-45CC-8DC5-423BCFBCFAF4}">
      <dgm:prSet/>
      <dgm:spPr/>
      <dgm:t>
        <a:bodyPr/>
        <a:lstStyle/>
        <a:p>
          <a:endParaRPr lang="ru-RU"/>
        </a:p>
      </dgm:t>
    </dgm:pt>
    <dgm:pt modelId="{151CD720-5F5C-4D18-96F9-71700223197D}" type="sibTrans" cxnId="{C804C899-A32C-45CC-8DC5-423BCFBCFAF4}">
      <dgm:prSet/>
      <dgm:spPr>
        <a:solidFill>
          <a:srgbClr val="CCF4E5"/>
        </a:solidFill>
        <a:ln>
          <a:solidFill>
            <a:srgbClr val="00CC66"/>
          </a:solidFill>
        </a:ln>
      </dgm:spPr>
      <dgm:t>
        <a:bodyPr/>
        <a:lstStyle/>
        <a:p>
          <a:endParaRPr lang="ru-RU" dirty="0"/>
        </a:p>
      </dgm:t>
    </dgm:pt>
    <dgm:pt modelId="{F1508D7E-47C0-465E-AC6F-895521FCD50D}">
      <dgm:prSet/>
      <dgm:spPr>
        <a:solidFill>
          <a:srgbClr val="D2F6E8"/>
        </a:solidFill>
        <a:ln>
          <a:solidFill>
            <a:srgbClr val="00CC66"/>
          </a:solidFill>
        </a:ln>
      </dgm:spPr>
      <dgm:t>
        <a:bodyPr/>
        <a:lstStyle/>
        <a:p>
          <a:r>
            <a:rPr lang="ru-RU" b="1" dirty="0" smtClean="0">
              <a:solidFill>
                <a:schemeClr val="tx1"/>
              </a:solidFill>
            </a:rPr>
            <a:t>Итог: </a:t>
          </a:r>
        </a:p>
        <a:p>
          <a:r>
            <a:rPr lang="ru-RU" b="0" dirty="0" smtClean="0">
              <a:solidFill>
                <a:schemeClr val="tx1"/>
              </a:solidFill>
            </a:rPr>
            <a:t>еженедельно по понедельникам с 13.00 до 14.00 работа по конкурсу</a:t>
          </a:r>
        </a:p>
      </dgm:t>
    </dgm:pt>
    <dgm:pt modelId="{A1D029D8-428D-4614-9386-46C1B47B0732}" type="parTrans" cxnId="{9DED1283-4F9E-4892-BEE1-BF290EA894C5}">
      <dgm:prSet/>
      <dgm:spPr/>
      <dgm:t>
        <a:bodyPr/>
        <a:lstStyle/>
        <a:p>
          <a:endParaRPr lang="ru-RU"/>
        </a:p>
      </dgm:t>
    </dgm:pt>
    <dgm:pt modelId="{53707E06-1522-4F22-A284-9A0C1FBFC7EE}" type="sibTrans" cxnId="{9DED1283-4F9E-4892-BEE1-BF290EA894C5}">
      <dgm:prSet/>
      <dgm:spPr/>
      <dgm:t>
        <a:bodyPr/>
        <a:lstStyle/>
        <a:p>
          <a:endParaRPr lang="ru-RU"/>
        </a:p>
      </dgm:t>
    </dgm:pt>
    <dgm:pt modelId="{2AFF319A-0379-471C-9832-B9165EFE90EC}">
      <dgm:prSet/>
      <dgm:spPr>
        <a:solidFill>
          <a:srgbClr val="CCF4E5"/>
        </a:solidFill>
        <a:ln>
          <a:solidFill>
            <a:srgbClr val="00CC66"/>
          </a:solidFill>
        </a:ln>
      </dgm:spPr>
      <dgm:t>
        <a:bodyPr/>
        <a:lstStyle/>
        <a:p>
          <a:r>
            <a:rPr lang="ru-RU" b="1" dirty="0" smtClean="0">
              <a:solidFill>
                <a:schemeClr val="tx1"/>
              </a:solidFill>
            </a:rPr>
            <a:t>Решение:</a:t>
          </a:r>
        </a:p>
        <a:p>
          <a:r>
            <a:rPr lang="ru-RU" b="1" dirty="0" smtClean="0">
              <a:solidFill>
                <a:schemeClr val="tx1"/>
              </a:solidFill>
            </a:rPr>
            <a:t> </a:t>
          </a:r>
          <a:r>
            <a:rPr lang="ru-RU" b="0" dirty="0" smtClean="0">
              <a:solidFill>
                <a:schemeClr val="tx1"/>
              </a:solidFill>
            </a:rPr>
            <a:t>пересмотреть циклограмму рабочего времени</a:t>
          </a:r>
        </a:p>
      </dgm:t>
    </dgm:pt>
    <dgm:pt modelId="{159C9B17-6B1B-467F-827B-CA633145F90C}" type="parTrans" cxnId="{5EEED451-5C45-4338-AB78-9F9BB1F6988D}">
      <dgm:prSet/>
      <dgm:spPr/>
      <dgm:t>
        <a:bodyPr/>
        <a:lstStyle/>
        <a:p>
          <a:endParaRPr lang="ru-RU"/>
        </a:p>
      </dgm:t>
    </dgm:pt>
    <dgm:pt modelId="{F6E5FFE5-D2A6-43AF-9FC3-CD8E986F79FA}" type="sibTrans" cxnId="{5EEED451-5C45-4338-AB78-9F9BB1F6988D}">
      <dgm:prSet/>
      <dgm:spPr>
        <a:solidFill>
          <a:srgbClr val="B6F0DA"/>
        </a:solidFill>
        <a:ln>
          <a:solidFill>
            <a:srgbClr val="00CC66"/>
          </a:solidFill>
        </a:ln>
      </dgm:spPr>
      <dgm:t>
        <a:bodyPr/>
        <a:lstStyle/>
        <a:p>
          <a:endParaRPr lang="ru-RU" dirty="0"/>
        </a:p>
      </dgm:t>
    </dgm:pt>
    <dgm:pt modelId="{EABED388-C629-4D08-92E0-6BFD5BA01C93}">
      <dgm:prSet/>
      <dgm:spPr>
        <a:solidFill>
          <a:srgbClr val="CCF4E5"/>
        </a:solidFill>
        <a:ln>
          <a:solidFill>
            <a:srgbClr val="00CC66"/>
          </a:solidFill>
        </a:ln>
      </dgm:spPr>
      <dgm:t>
        <a:bodyPr/>
        <a:lstStyle/>
        <a:p>
          <a:r>
            <a:rPr lang="ru-RU" b="1" dirty="0" smtClean="0">
              <a:solidFill>
                <a:schemeClr val="tx1"/>
              </a:solidFill>
            </a:rPr>
            <a:t>Результат:</a:t>
          </a:r>
        </a:p>
        <a:p>
          <a:r>
            <a:rPr lang="ru-RU" b="0" dirty="0" smtClean="0">
              <a:solidFill>
                <a:schemeClr val="tx1"/>
              </a:solidFill>
            </a:rPr>
            <a:t>высвобождение времени за счет оптимизации  основных форм работы</a:t>
          </a:r>
        </a:p>
      </dgm:t>
    </dgm:pt>
    <dgm:pt modelId="{F9628A66-B843-457D-84A7-187CEF1566F3}" type="parTrans" cxnId="{65D4A3BB-F1B2-4809-AC6C-61B193590D33}">
      <dgm:prSet/>
      <dgm:spPr/>
      <dgm:t>
        <a:bodyPr/>
        <a:lstStyle/>
        <a:p>
          <a:endParaRPr lang="ru-RU"/>
        </a:p>
      </dgm:t>
    </dgm:pt>
    <dgm:pt modelId="{AD6AE1C5-A15D-45E6-AF42-DCAC9ADED6D6}" type="sibTrans" cxnId="{65D4A3BB-F1B2-4809-AC6C-61B193590D33}">
      <dgm:prSet/>
      <dgm:spPr>
        <a:solidFill>
          <a:srgbClr val="CCECD7"/>
        </a:solidFill>
        <a:ln>
          <a:solidFill>
            <a:srgbClr val="46BA6D"/>
          </a:solidFill>
        </a:ln>
      </dgm:spPr>
      <dgm:t>
        <a:bodyPr/>
        <a:lstStyle/>
        <a:p>
          <a:endParaRPr lang="ru-RU"/>
        </a:p>
      </dgm:t>
    </dgm:pt>
    <dgm:pt modelId="{218CC2A5-CFCC-4EF2-88D6-000AFD0E8DB2}" type="pres">
      <dgm:prSet presAssocID="{776C3C47-F9B0-4C91-AD71-1FEF971C272C}" presName="Name0" presStyleCnt="0">
        <dgm:presLayoutVars>
          <dgm:dir/>
          <dgm:resizeHandles val="exact"/>
        </dgm:presLayoutVars>
      </dgm:prSet>
      <dgm:spPr/>
    </dgm:pt>
    <dgm:pt modelId="{E187777A-1052-445A-A835-F1197A757F52}" type="pres">
      <dgm:prSet presAssocID="{591A28D2-C4EC-4222-BBEC-5A24E914CAB7}" presName="node" presStyleLbl="node1" presStyleIdx="0" presStyleCnt="4">
        <dgm:presLayoutVars>
          <dgm:bulletEnabled val="1"/>
        </dgm:presLayoutVars>
      </dgm:prSet>
      <dgm:spPr/>
      <dgm:t>
        <a:bodyPr/>
        <a:lstStyle/>
        <a:p>
          <a:endParaRPr lang="ru-RU"/>
        </a:p>
      </dgm:t>
    </dgm:pt>
    <dgm:pt modelId="{F2C7179B-7CEF-40BA-B0C9-39D4E61D4093}" type="pres">
      <dgm:prSet presAssocID="{151CD720-5F5C-4D18-96F9-71700223197D}" presName="sibTrans" presStyleLbl="sibTrans2D1" presStyleIdx="0" presStyleCnt="3"/>
      <dgm:spPr/>
      <dgm:t>
        <a:bodyPr/>
        <a:lstStyle/>
        <a:p>
          <a:endParaRPr lang="ru-RU"/>
        </a:p>
      </dgm:t>
    </dgm:pt>
    <dgm:pt modelId="{A494B701-C4DB-4D7B-989E-062C33DF89AD}" type="pres">
      <dgm:prSet presAssocID="{151CD720-5F5C-4D18-96F9-71700223197D}" presName="connectorText" presStyleLbl="sibTrans2D1" presStyleIdx="0" presStyleCnt="3"/>
      <dgm:spPr/>
      <dgm:t>
        <a:bodyPr/>
        <a:lstStyle/>
        <a:p>
          <a:endParaRPr lang="ru-RU"/>
        </a:p>
      </dgm:t>
    </dgm:pt>
    <dgm:pt modelId="{679E2A57-2863-4588-865B-07FA6239856B}" type="pres">
      <dgm:prSet presAssocID="{2AFF319A-0379-471C-9832-B9165EFE90EC}" presName="node" presStyleLbl="node1" presStyleIdx="1" presStyleCnt="4">
        <dgm:presLayoutVars>
          <dgm:bulletEnabled val="1"/>
        </dgm:presLayoutVars>
      </dgm:prSet>
      <dgm:spPr/>
      <dgm:t>
        <a:bodyPr/>
        <a:lstStyle/>
        <a:p>
          <a:endParaRPr lang="ru-RU"/>
        </a:p>
      </dgm:t>
    </dgm:pt>
    <dgm:pt modelId="{4B598FDC-2ACB-4D92-9CFB-76E98F01E8C4}" type="pres">
      <dgm:prSet presAssocID="{F6E5FFE5-D2A6-43AF-9FC3-CD8E986F79FA}" presName="sibTrans" presStyleLbl="sibTrans2D1" presStyleIdx="1" presStyleCnt="3"/>
      <dgm:spPr/>
      <dgm:t>
        <a:bodyPr/>
        <a:lstStyle/>
        <a:p>
          <a:endParaRPr lang="ru-RU"/>
        </a:p>
      </dgm:t>
    </dgm:pt>
    <dgm:pt modelId="{4F8EAD9C-A0AE-49A6-991F-5A3A4D3A70F8}" type="pres">
      <dgm:prSet presAssocID="{F6E5FFE5-D2A6-43AF-9FC3-CD8E986F79FA}" presName="connectorText" presStyleLbl="sibTrans2D1" presStyleIdx="1" presStyleCnt="3"/>
      <dgm:spPr/>
      <dgm:t>
        <a:bodyPr/>
        <a:lstStyle/>
        <a:p>
          <a:endParaRPr lang="ru-RU"/>
        </a:p>
      </dgm:t>
    </dgm:pt>
    <dgm:pt modelId="{21AC0A2D-405C-427C-9D03-3C08A8336321}" type="pres">
      <dgm:prSet presAssocID="{EABED388-C629-4D08-92E0-6BFD5BA01C93}" presName="node" presStyleLbl="node1" presStyleIdx="2" presStyleCnt="4">
        <dgm:presLayoutVars>
          <dgm:bulletEnabled val="1"/>
        </dgm:presLayoutVars>
      </dgm:prSet>
      <dgm:spPr/>
      <dgm:t>
        <a:bodyPr/>
        <a:lstStyle/>
        <a:p>
          <a:endParaRPr lang="ru-RU"/>
        </a:p>
      </dgm:t>
    </dgm:pt>
    <dgm:pt modelId="{A81E3701-EF33-40E8-8F15-1CF2F5AFB36B}" type="pres">
      <dgm:prSet presAssocID="{AD6AE1C5-A15D-45E6-AF42-DCAC9ADED6D6}" presName="sibTrans" presStyleLbl="sibTrans2D1" presStyleIdx="2" presStyleCnt="3"/>
      <dgm:spPr/>
      <dgm:t>
        <a:bodyPr/>
        <a:lstStyle/>
        <a:p>
          <a:endParaRPr lang="ru-RU"/>
        </a:p>
      </dgm:t>
    </dgm:pt>
    <dgm:pt modelId="{88F8D2FC-2197-4CAD-8B63-58B6EE9A81AC}" type="pres">
      <dgm:prSet presAssocID="{AD6AE1C5-A15D-45E6-AF42-DCAC9ADED6D6}" presName="connectorText" presStyleLbl="sibTrans2D1" presStyleIdx="2" presStyleCnt="3"/>
      <dgm:spPr/>
      <dgm:t>
        <a:bodyPr/>
        <a:lstStyle/>
        <a:p>
          <a:endParaRPr lang="ru-RU"/>
        </a:p>
      </dgm:t>
    </dgm:pt>
    <dgm:pt modelId="{9BD8A7CF-4AFF-4509-A4C9-0150BF0309C4}" type="pres">
      <dgm:prSet presAssocID="{F1508D7E-47C0-465E-AC6F-895521FCD50D}" presName="node" presStyleLbl="node1" presStyleIdx="3" presStyleCnt="4">
        <dgm:presLayoutVars>
          <dgm:bulletEnabled val="1"/>
        </dgm:presLayoutVars>
      </dgm:prSet>
      <dgm:spPr/>
      <dgm:t>
        <a:bodyPr/>
        <a:lstStyle/>
        <a:p>
          <a:endParaRPr lang="ru-RU"/>
        </a:p>
      </dgm:t>
    </dgm:pt>
  </dgm:ptLst>
  <dgm:cxnLst>
    <dgm:cxn modelId="{9DED1283-4F9E-4892-BEE1-BF290EA894C5}" srcId="{776C3C47-F9B0-4C91-AD71-1FEF971C272C}" destId="{F1508D7E-47C0-465E-AC6F-895521FCD50D}" srcOrd="3" destOrd="0" parTransId="{A1D029D8-428D-4614-9386-46C1B47B0732}" sibTransId="{53707E06-1522-4F22-A284-9A0C1FBFC7EE}"/>
    <dgm:cxn modelId="{DAEAF3DE-759B-469D-BCD2-9818954E9D31}" type="presOf" srcId="{591A28D2-C4EC-4222-BBEC-5A24E914CAB7}" destId="{E187777A-1052-445A-A835-F1197A757F52}" srcOrd="0" destOrd="0" presId="urn:microsoft.com/office/officeart/2005/8/layout/process1"/>
    <dgm:cxn modelId="{63E83FA6-C3B1-4F3C-AA07-2AB4DC2A9CE6}" type="presOf" srcId="{151CD720-5F5C-4D18-96F9-71700223197D}" destId="{A494B701-C4DB-4D7B-989E-062C33DF89AD}" srcOrd="1" destOrd="0" presId="urn:microsoft.com/office/officeart/2005/8/layout/process1"/>
    <dgm:cxn modelId="{9214F726-2989-4933-88F4-F18C430B331C}" type="presOf" srcId="{F6E5FFE5-D2A6-43AF-9FC3-CD8E986F79FA}" destId="{4F8EAD9C-A0AE-49A6-991F-5A3A4D3A70F8}" srcOrd="1" destOrd="0" presId="urn:microsoft.com/office/officeart/2005/8/layout/process1"/>
    <dgm:cxn modelId="{912EA469-AC83-4318-A635-40F799B71666}" type="presOf" srcId="{EABED388-C629-4D08-92E0-6BFD5BA01C93}" destId="{21AC0A2D-405C-427C-9D03-3C08A8336321}" srcOrd="0" destOrd="0" presId="urn:microsoft.com/office/officeart/2005/8/layout/process1"/>
    <dgm:cxn modelId="{9D7A9E68-6BCC-46FE-A34A-9C0FB9780D67}" type="presOf" srcId="{F1508D7E-47C0-465E-AC6F-895521FCD50D}" destId="{9BD8A7CF-4AFF-4509-A4C9-0150BF0309C4}" srcOrd="0" destOrd="0" presId="urn:microsoft.com/office/officeart/2005/8/layout/process1"/>
    <dgm:cxn modelId="{C804C899-A32C-45CC-8DC5-423BCFBCFAF4}" srcId="{776C3C47-F9B0-4C91-AD71-1FEF971C272C}" destId="{591A28D2-C4EC-4222-BBEC-5A24E914CAB7}" srcOrd="0" destOrd="0" parTransId="{6C2D4F5F-1668-43C2-BD79-3EFD874B6DDB}" sibTransId="{151CD720-5F5C-4D18-96F9-71700223197D}"/>
    <dgm:cxn modelId="{A8151622-DD20-4A89-A170-4C7D3A93890D}" type="presOf" srcId="{151CD720-5F5C-4D18-96F9-71700223197D}" destId="{F2C7179B-7CEF-40BA-B0C9-39D4E61D4093}" srcOrd="0" destOrd="0" presId="urn:microsoft.com/office/officeart/2005/8/layout/process1"/>
    <dgm:cxn modelId="{DF22D5CD-2A6C-4469-B52C-14910785139A}" type="presOf" srcId="{AD6AE1C5-A15D-45E6-AF42-DCAC9ADED6D6}" destId="{88F8D2FC-2197-4CAD-8B63-58B6EE9A81AC}" srcOrd="1" destOrd="0" presId="urn:microsoft.com/office/officeart/2005/8/layout/process1"/>
    <dgm:cxn modelId="{F193C528-E8A7-4FEB-BAC9-73469C9C618C}" type="presOf" srcId="{F6E5FFE5-D2A6-43AF-9FC3-CD8E986F79FA}" destId="{4B598FDC-2ACB-4D92-9CFB-76E98F01E8C4}" srcOrd="0" destOrd="0" presId="urn:microsoft.com/office/officeart/2005/8/layout/process1"/>
    <dgm:cxn modelId="{5EEED451-5C45-4338-AB78-9F9BB1F6988D}" srcId="{776C3C47-F9B0-4C91-AD71-1FEF971C272C}" destId="{2AFF319A-0379-471C-9832-B9165EFE90EC}" srcOrd="1" destOrd="0" parTransId="{159C9B17-6B1B-467F-827B-CA633145F90C}" sibTransId="{F6E5FFE5-D2A6-43AF-9FC3-CD8E986F79FA}"/>
    <dgm:cxn modelId="{65D4A3BB-F1B2-4809-AC6C-61B193590D33}" srcId="{776C3C47-F9B0-4C91-AD71-1FEF971C272C}" destId="{EABED388-C629-4D08-92E0-6BFD5BA01C93}" srcOrd="2" destOrd="0" parTransId="{F9628A66-B843-457D-84A7-187CEF1566F3}" sibTransId="{AD6AE1C5-A15D-45E6-AF42-DCAC9ADED6D6}"/>
    <dgm:cxn modelId="{7712545D-550A-4E25-9150-A23561A9DC8D}" type="presOf" srcId="{2AFF319A-0379-471C-9832-B9165EFE90EC}" destId="{679E2A57-2863-4588-865B-07FA6239856B}" srcOrd="0" destOrd="0" presId="urn:microsoft.com/office/officeart/2005/8/layout/process1"/>
    <dgm:cxn modelId="{78051E02-6A61-4692-A99F-031A88877A45}" type="presOf" srcId="{776C3C47-F9B0-4C91-AD71-1FEF971C272C}" destId="{218CC2A5-CFCC-4EF2-88D6-000AFD0E8DB2}" srcOrd="0" destOrd="0" presId="urn:microsoft.com/office/officeart/2005/8/layout/process1"/>
    <dgm:cxn modelId="{76810FC4-068E-4C26-9478-B1CB369A7514}" type="presOf" srcId="{AD6AE1C5-A15D-45E6-AF42-DCAC9ADED6D6}" destId="{A81E3701-EF33-40E8-8F15-1CF2F5AFB36B}" srcOrd="0" destOrd="0" presId="urn:microsoft.com/office/officeart/2005/8/layout/process1"/>
    <dgm:cxn modelId="{B2EEB977-691A-426E-AD25-4D7F60E664B2}" type="presParOf" srcId="{218CC2A5-CFCC-4EF2-88D6-000AFD0E8DB2}" destId="{E187777A-1052-445A-A835-F1197A757F52}" srcOrd="0" destOrd="0" presId="urn:microsoft.com/office/officeart/2005/8/layout/process1"/>
    <dgm:cxn modelId="{A27B1D1B-C276-48C7-8530-B8471F21ED16}" type="presParOf" srcId="{218CC2A5-CFCC-4EF2-88D6-000AFD0E8DB2}" destId="{F2C7179B-7CEF-40BA-B0C9-39D4E61D4093}" srcOrd="1" destOrd="0" presId="urn:microsoft.com/office/officeart/2005/8/layout/process1"/>
    <dgm:cxn modelId="{8820F1B4-39EE-4E74-B6BC-1A9D7A20266B}" type="presParOf" srcId="{F2C7179B-7CEF-40BA-B0C9-39D4E61D4093}" destId="{A494B701-C4DB-4D7B-989E-062C33DF89AD}" srcOrd="0" destOrd="0" presId="urn:microsoft.com/office/officeart/2005/8/layout/process1"/>
    <dgm:cxn modelId="{DBAA2818-CE89-467C-A884-EAC1468A3D49}" type="presParOf" srcId="{218CC2A5-CFCC-4EF2-88D6-000AFD0E8DB2}" destId="{679E2A57-2863-4588-865B-07FA6239856B}" srcOrd="2" destOrd="0" presId="urn:microsoft.com/office/officeart/2005/8/layout/process1"/>
    <dgm:cxn modelId="{54DD4A66-9D26-4197-BFD6-FED05F743724}" type="presParOf" srcId="{218CC2A5-CFCC-4EF2-88D6-000AFD0E8DB2}" destId="{4B598FDC-2ACB-4D92-9CFB-76E98F01E8C4}" srcOrd="3" destOrd="0" presId="urn:microsoft.com/office/officeart/2005/8/layout/process1"/>
    <dgm:cxn modelId="{2AE7545A-C39E-4716-9685-3E77CF4B6E06}" type="presParOf" srcId="{4B598FDC-2ACB-4D92-9CFB-76E98F01E8C4}" destId="{4F8EAD9C-A0AE-49A6-991F-5A3A4D3A70F8}" srcOrd="0" destOrd="0" presId="urn:microsoft.com/office/officeart/2005/8/layout/process1"/>
    <dgm:cxn modelId="{B20E1604-7351-41A6-BE9C-76A5FE8814B0}" type="presParOf" srcId="{218CC2A5-CFCC-4EF2-88D6-000AFD0E8DB2}" destId="{21AC0A2D-405C-427C-9D03-3C08A8336321}" srcOrd="4" destOrd="0" presId="urn:microsoft.com/office/officeart/2005/8/layout/process1"/>
    <dgm:cxn modelId="{5874CE90-5D24-45BF-877B-4D8B2B4FCCC7}" type="presParOf" srcId="{218CC2A5-CFCC-4EF2-88D6-000AFD0E8DB2}" destId="{A81E3701-EF33-40E8-8F15-1CF2F5AFB36B}" srcOrd="5" destOrd="0" presId="urn:microsoft.com/office/officeart/2005/8/layout/process1"/>
    <dgm:cxn modelId="{7022B54C-705C-42C3-8DE5-7E8ACC7CCFDF}" type="presParOf" srcId="{A81E3701-EF33-40E8-8F15-1CF2F5AFB36B}" destId="{88F8D2FC-2197-4CAD-8B63-58B6EE9A81AC}" srcOrd="0" destOrd="0" presId="urn:microsoft.com/office/officeart/2005/8/layout/process1"/>
    <dgm:cxn modelId="{D73F3330-A7C9-480E-99AE-6D81D515B409}" type="presParOf" srcId="{218CC2A5-CFCC-4EF2-88D6-000AFD0E8DB2}" destId="{9BD8A7CF-4AFF-4509-A4C9-0150BF0309C4}"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76C3C47-F9B0-4C91-AD71-1FEF971C272C}" type="doc">
      <dgm:prSet loTypeId="urn:microsoft.com/office/officeart/2005/8/layout/process1" loCatId="process" qsTypeId="urn:microsoft.com/office/officeart/2005/8/quickstyle/simple1" qsCatId="simple" csTypeId="urn:microsoft.com/office/officeart/2005/8/colors/colorful3" csCatId="colorful" phldr="1"/>
      <dgm:spPr/>
    </dgm:pt>
    <dgm:pt modelId="{591A28D2-C4EC-4222-BBEC-5A24E914CAB7}">
      <dgm:prSet/>
      <dgm:spPr>
        <a:solidFill>
          <a:srgbClr val="CDE8EF"/>
        </a:solidFill>
        <a:ln>
          <a:solidFill>
            <a:srgbClr val="8DB4E3"/>
          </a:solidFill>
        </a:ln>
      </dgm:spPr>
      <dgm:t>
        <a:bodyPr/>
        <a:lstStyle/>
        <a:p>
          <a:r>
            <a:rPr lang="ru-RU" dirty="0" smtClean="0"/>
            <a:t/>
          </a:r>
          <a:br>
            <a:rPr lang="ru-RU" dirty="0" smtClean="0"/>
          </a:br>
          <a:r>
            <a:rPr lang="ru-RU" b="1" dirty="0" smtClean="0">
              <a:solidFill>
                <a:schemeClr val="tx1"/>
              </a:solidFill>
            </a:rPr>
            <a:t>Проблема: </a:t>
          </a:r>
        </a:p>
        <a:p>
          <a:r>
            <a:rPr lang="ru-RU" dirty="0" smtClean="0">
              <a:solidFill>
                <a:schemeClr val="tx1"/>
              </a:solidFill>
            </a:rPr>
            <a:t>вовлечение родителей в конкурсное движение</a:t>
          </a:r>
          <a:endParaRPr lang="ru-RU" dirty="0">
            <a:solidFill>
              <a:schemeClr val="tx1"/>
            </a:solidFill>
          </a:endParaRPr>
        </a:p>
      </dgm:t>
    </dgm:pt>
    <dgm:pt modelId="{6C2D4F5F-1668-43C2-BD79-3EFD874B6DDB}" type="parTrans" cxnId="{C804C899-A32C-45CC-8DC5-423BCFBCFAF4}">
      <dgm:prSet/>
      <dgm:spPr/>
      <dgm:t>
        <a:bodyPr/>
        <a:lstStyle/>
        <a:p>
          <a:endParaRPr lang="ru-RU"/>
        </a:p>
      </dgm:t>
    </dgm:pt>
    <dgm:pt modelId="{151CD720-5F5C-4D18-96F9-71700223197D}" type="sibTrans" cxnId="{C804C899-A32C-45CC-8DC5-423BCFBCFAF4}">
      <dgm:prSet/>
      <dgm:spPr>
        <a:solidFill>
          <a:srgbClr val="CDE8EF"/>
        </a:solidFill>
        <a:ln>
          <a:solidFill>
            <a:srgbClr val="8DB4E3"/>
          </a:solidFill>
        </a:ln>
      </dgm:spPr>
      <dgm:t>
        <a:bodyPr/>
        <a:lstStyle/>
        <a:p>
          <a:endParaRPr lang="ru-RU" dirty="0"/>
        </a:p>
      </dgm:t>
    </dgm:pt>
    <dgm:pt modelId="{F1508D7E-47C0-465E-AC6F-895521FCD50D}">
      <dgm:prSet/>
      <dgm:spPr>
        <a:solidFill>
          <a:srgbClr val="CDE8EF"/>
        </a:solidFill>
        <a:ln>
          <a:solidFill>
            <a:srgbClr val="8DB4E3"/>
          </a:solidFill>
        </a:ln>
      </dgm:spPr>
      <dgm:t>
        <a:bodyPr/>
        <a:lstStyle/>
        <a:p>
          <a:r>
            <a:rPr lang="ru-RU" b="1" dirty="0" smtClean="0">
              <a:solidFill>
                <a:schemeClr val="tx1"/>
              </a:solidFill>
            </a:rPr>
            <a:t>Итог: </a:t>
          </a:r>
        </a:p>
        <a:p>
          <a:r>
            <a:rPr lang="ru-RU" b="0" dirty="0" smtClean="0">
              <a:solidFill>
                <a:schemeClr val="tx1"/>
              </a:solidFill>
            </a:rPr>
            <a:t>организация родительского клуба</a:t>
          </a:r>
        </a:p>
      </dgm:t>
    </dgm:pt>
    <dgm:pt modelId="{A1D029D8-428D-4614-9386-46C1B47B0732}" type="parTrans" cxnId="{9DED1283-4F9E-4892-BEE1-BF290EA894C5}">
      <dgm:prSet/>
      <dgm:spPr/>
      <dgm:t>
        <a:bodyPr/>
        <a:lstStyle/>
        <a:p>
          <a:endParaRPr lang="ru-RU"/>
        </a:p>
      </dgm:t>
    </dgm:pt>
    <dgm:pt modelId="{53707E06-1522-4F22-A284-9A0C1FBFC7EE}" type="sibTrans" cxnId="{9DED1283-4F9E-4892-BEE1-BF290EA894C5}">
      <dgm:prSet/>
      <dgm:spPr/>
      <dgm:t>
        <a:bodyPr/>
        <a:lstStyle/>
        <a:p>
          <a:endParaRPr lang="ru-RU"/>
        </a:p>
      </dgm:t>
    </dgm:pt>
    <dgm:pt modelId="{2AFF319A-0379-471C-9832-B9165EFE90EC}">
      <dgm:prSet/>
      <dgm:spPr>
        <a:solidFill>
          <a:srgbClr val="CDE8EF"/>
        </a:solidFill>
        <a:ln>
          <a:solidFill>
            <a:srgbClr val="8DB4E3"/>
          </a:solidFill>
        </a:ln>
      </dgm:spPr>
      <dgm:t>
        <a:bodyPr/>
        <a:lstStyle/>
        <a:p>
          <a:r>
            <a:rPr lang="ru-RU" b="1" dirty="0" smtClean="0">
              <a:solidFill>
                <a:schemeClr val="tx1"/>
              </a:solidFill>
            </a:rPr>
            <a:t>Решение:</a:t>
          </a:r>
        </a:p>
        <a:p>
          <a:r>
            <a:rPr lang="ru-RU" b="1" dirty="0" smtClean="0">
              <a:solidFill>
                <a:schemeClr val="tx1"/>
              </a:solidFill>
            </a:rPr>
            <a:t> </a:t>
          </a:r>
          <a:r>
            <a:rPr lang="ru-RU" b="0" dirty="0" smtClean="0">
              <a:solidFill>
                <a:schemeClr val="tx1"/>
              </a:solidFill>
            </a:rPr>
            <a:t>объяснение значимости участия воспитанников в конкурсах</a:t>
          </a:r>
        </a:p>
      </dgm:t>
    </dgm:pt>
    <dgm:pt modelId="{159C9B17-6B1B-467F-827B-CA633145F90C}" type="parTrans" cxnId="{5EEED451-5C45-4338-AB78-9F9BB1F6988D}">
      <dgm:prSet/>
      <dgm:spPr/>
      <dgm:t>
        <a:bodyPr/>
        <a:lstStyle/>
        <a:p>
          <a:endParaRPr lang="ru-RU"/>
        </a:p>
      </dgm:t>
    </dgm:pt>
    <dgm:pt modelId="{F6E5FFE5-D2A6-43AF-9FC3-CD8E986F79FA}" type="sibTrans" cxnId="{5EEED451-5C45-4338-AB78-9F9BB1F6988D}">
      <dgm:prSet/>
      <dgm:spPr>
        <a:solidFill>
          <a:srgbClr val="CDE8EF"/>
        </a:solidFill>
        <a:ln>
          <a:solidFill>
            <a:srgbClr val="8DB4E3"/>
          </a:solidFill>
        </a:ln>
      </dgm:spPr>
      <dgm:t>
        <a:bodyPr/>
        <a:lstStyle/>
        <a:p>
          <a:endParaRPr lang="ru-RU" dirty="0"/>
        </a:p>
      </dgm:t>
    </dgm:pt>
    <dgm:pt modelId="{55DAB19B-A9A2-4279-A312-93CC3ED70475}">
      <dgm:prSet/>
      <dgm:spPr>
        <a:solidFill>
          <a:srgbClr val="CDE8EF"/>
        </a:solidFill>
        <a:ln>
          <a:solidFill>
            <a:srgbClr val="8DB4E3"/>
          </a:solidFill>
        </a:ln>
      </dgm:spPr>
      <dgm:t>
        <a:bodyPr/>
        <a:lstStyle/>
        <a:p>
          <a:r>
            <a:rPr lang="ru-RU" b="1" dirty="0" smtClean="0">
              <a:solidFill>
                <a:schemeClr val="tx1"/>
              </a:solidFill>
            </a:rPr>
            <a:t>Результат:</a:t>
          </a:r>
        </a:p>
        <a:p>
          <a:r>
            <a:rPr lang="ru-RU" b="0" dirty="0" smtClean="0">
              <a:solidFill>
                <a:schemeClr val="tx1"/>
              </a:solidFill>
            </a:rPr>
            <a:t>мотивация родителей через формирование детского портфолио </a:t>
          </a:r>
        </a:p>
      </dgm:t>
    </dgm:pt>
    <dgm:pt modelId="{1617A7CC-199C-44EC-B2B4-1AB6CACFCA11}" type="parTrans" cxnId="{157C4137-BB65-471B-9F6B-58D77E5D528E}">
      <dgm:prSet/>
      <dgm:spPr/>
      <dgm:t>
        <a:bodyPr/>
        <a:lstStyle/>
        <a:p>
          <a:endParaRPr lang="ru-RU"/>
        </a:p>
      </dgm:t>
    </dgm:pt>
    <dgm:pt modelId="{DBC3E45E-C924-4DB8-9D43-2D4FDC7A58E8}" type="sibTrans" cxnId="{157C4137-BB65-471B-9F6B-58D77E5D528E}">
      <dgm:prSet/>
      <dgm:spPr>
        <a:solidFill>
          <a:schemeClr val="accent1">
            <a:lumMod val="40000"/>
            <a:lumOff val="60000"/>
          </a:schemeClr>
        </a:solidFill>
        <a:ln>
          <a:solidFill>
            <a:srgbClr val="69A4D9"/>
          </a:solidFill>
        </a:ln>
      </dgm:spPr>
      <dgm:t>
        <a:bodyPr/>
        <a:lstStyle/>
        <a:p>
          <a:endParaRPr lang="ru-RU"/>
        </a:p>
      </dgm:t>
    </dgm:pt>
    <dgm:pt modelId="{218CC2A5-CFCC-4EF2-88D6-000AFD0E8DB2}" type="pres">
      <dgm:prSet presAssocID="{776C3C47-F9B0-4C91-AD71-1FEF971C272C}" presName="Name0" presStyleCnt="0">
        <dgm:presLayoutVars>
          <dgm:dir/>
          <dgm:resizeHandles val="exact"/>
        </dgm:presLayoutVars>
      </dgm:prSet>
      <dgm:spPr/>
    </dgm:pt>
    <dgm:pt modelId="{E187777A-1052-445A-A835-F1197A757F52}" type="pres">
      <dgm:prSet presAssocID="{591A28D2-C4EC-4222-BBEC-5A24E914CAB7}" presName="node" presStyleLbl="node1" presStyleIdx="0" presStyleCnt="4">
        <dgm:presLayoutVars>
          <dgm:bulletEnabled val="1"/>
        </dgm:presLayoutVars>
      </dgm:prSet>
      <dgm:spPr/>
      <dgm:t>
        <a:bodyPr/>
        <a:lstStyle/>
        <a:p>
          <a:endParaRPr lang="ru-RU"/>
        </a:p>
      </dgm:t>
    </dgm:pt>
    <dgm:pt modelId="{F2C7179B-7CEF-40BA-B0C9-39D4E61D4093}" type="pres">
      <dgm:prSet presAssocID="{151CD720-5F5C-4D18-96F9-71700223197D}" presName="sibTrans" presStyleLbl="sibTrans2D1" presStyleIdx="0" presStyleCnt="3"/>
      <dgm:spPr/>
      <dgm:t>
        <a:bodyPr/>
        <a:lstStyle/>
        <a:p>
          <a:endParaRPr lang="ru-RU"/>
        </a:p>
      </dgm:t>
    </dgm:pt>
    <dgm:pt modelId="{A494B701-C4DB-4D7B-989E-062C33DF89AD}" type="pres">
      <dgm:prSet presAssocID="{151CD720-5F5C-4D18-96F9-71700223197D}" presName="connectorText" presStyleLbl="sibTrans2D1" presStyleIdx="0" presStyleCnt="3"/>
      <dgm:spPr/>
      <dgm:t>
        <a:bodyPr/>
        <a:lstStyle/>
        <a:p>
          <a:endParaRPr lang="ru-RU"/>
        </a:p>
      </dgm:t>
    </dgm:pt>
    <dgm:pt modelId="{679E2A57-2863-4588-865B-07FA6239856B}" type="pres">
      <dgm:prSet presAssocID="{2AFF319A-0379-471C-9832-B9165EFE90EC}" presName="node" presStyleLbl="node1" presStyleIdx="1" presStyleCnt="4">
        <dgm:presLayoutVars>
          <dgm:bulletEnabled val="1"/>
        </dgm:presLayoutVars>
      </dgm:prSet>
      <dgm:spPr/>
      <dgm:t>
        <a:bodyPr/>
        <a:lstStyle/>
        <a:p>
          <a:endParaRPr lang="ru-RU"/>
        </a:p>
      </dgm:t>
    </dgm:pt>
    <dgm:pt modelId="{4B598FDC-2ACB-4D92-9CFB-76E98F01E8C4}" type="pres">
      <dgm:prSet presAssocID="{F6E5FFE5-D2A6-43AF-9FC3-CD8E986F79FA}" presName="sibTrans" presStyleLbl="sibTrans2D1" presStyleIdx="1" presStyleCnt="3"/>
      <dgm:spPr/>
      <dgm:t>
        <a:bodyPr/>
        <a:lstStyle/>
        <a:p>
          <a:endParaRPr lang="ru-RU"/>
        </a:p>
      </dgm:t>
    </dgm:pt>
    <dgm:pt modelId="{4F8EAD9C-A0AE-49A6-991F-5A3A4D3A70F8}" type="pres">
      <dgm:prSet presAssocID="{F6E5FFE5-D2A6-43AF-9FC3-CD8E986F79FA}" presName="connectorText" presStyleLbl="sibTrans2D1" presStyleIdx="1" presStyleCnt="3"/>
      <dgm:spPr/>
      <dgm:t>
        <a:bodyPr/>
        <a:lstStyle/>
        <a:p>
          <a:endParaRPr lang="ru-RU"/>
        </a:p>
      </dgm:t>
    </dgm:pt>
    <dgm:pt modelId="{D170B852-3A5C-4317-87E4-463C164CD8BB}" type="pres">
      <dgm:prSet presAssocID="{55DAB19B-A9A2-4279-A312-93CC3ED70475}" presName="node" presStyleLbl="node1" presStyleIdx="2" presStyleCnt="4">
        <dgm:presLayoutVars>
          <dgm:bulletEnabled val="1"/>
        </dgm:presLayoutVars>
      </dgm:prSet>
      <dgm:spPr/>
      <dgm:t>
        <a:bodyPr/>
        <a:lstStyle/>
        <a:p>
          <a:endParaRPr lang="ru-RU"/>
        </a:p>
      </dgm:t>
    </dgm:pt>
    <dgm:pt modelId="{32DB0964-E06C-463C-B2F0-67482684A1DA}" type="pres">
      <dgm:prSet presAssocID="{DBC3E45E-C924-4DB8-9D43-2D4FDC7A58E8}" presName="sibTrans" presStyleLbl="sibTrans2D1" presStyleIdx="2" presStyleCnt="3"/>
      <dgm:spPr/>
      <dgm:t>
        <a:bodyPr/>
        <a:lstStyle/>
        <a:p>
          <a:endParaRPr lang="ru-RU"/>
        </a:p>
      </dgm:t>
    </dgm:pt>
    <dgm:pt modelId="{D482AF0A-D5E5-48D2-93FE-A355B16B863B}" type="pres">
      <dgm:prSet presAssocID="{DBC3E45E-C924-4DB8-9D43-2D4FDC7A58E8}" presName="connectorText" presStyleLbl="sibTrans2D1" presStyleIdx="2" presStyleCnt="3"/>
      <dgm:spPr/>
      <dgm:t>
        <a:bodyPr/>
        <a:lstStyle/>
        <a:p>
          <a:endParaRPr lang="ru-RU"/>
        </a:p>
      </dgm:t>
    </dgm:pt>
    <dgm:pt modelId="{9BD8A7CF-4AFF-4509-A4C9-0150BF0309C4}" type="pres">
      <dgm:prSet presAssocID="{F1508D7E-47C0-465E-AC6F-895521FCD50D}" presName="node" presStyleLbl="node1" presStyleIdx="3" presStyleCnt="4">
        <dgm:presLayoutVars>
          <dgm:bulletEnabled val="1"/>
        </dgm:presLayoutVars>
      </dgm:prSet>
      <dgm:spPr/>
      <dgm:t>
        <a:bodyPr/>
        <a:lstStyle/>
        <a:p>
          <a:endParaRPr lang="ru-RU"/>
        </a:p>
      </dgm:t>
    </dgm:pt>
  </dgm:ptLst>
  <dgm:cxnLst>
    <dgm:cxn modelId="{9DED1283-4F9E-4892-BEE1-BF290EA894C5}" srcId="{776C3C47-F9B0-4C91-AD71-1FEF971C272C}" destId="{F1508D7E-47C0-465E-AC6F-895521FCD50D}" srcOrd="3" destOrd="0" parTransId="{A1D029D8-428D-4614-9386-46C1B47B0732}" sibTransId="{53707E06-1522-4F22-A284-9A0C1FBFC7EE}"/>
    <dgm:cxn modelId="{77B23CC1-46E9-4EED-8BFC-94AC3D078F63}" type="presOf" srcId="{DBC3E45E-C924-4DB8-9D43-2D4FDC7A58E8}" destId="{D482AF0A-D5E5-48D2-93FE-A355B16B863B}" srcOrd="1" destOrd="0" presId="urn:microsoft.com/office/officeart/2005/8/layout/process1"/>
    <dgm:cxn modelId="{CDAB1AC9-E841-44D6-8244-90890F38B7F0}" type="presOf" srcId="{151CD720-5F5C-4D18-96F9-71700223197D}" destId="{A494B701-C4DB-4D7B-989E-062C33DF89AD}" srcOrd="1" destOrd="0" presId="urn:microsoft.com/office/officeart/2005/8/layout/process1"/>
    <dgm:cxn modelId="{8D1E40C8-87E9-4773-BFD9-D7220820DAA3}" type="presOf" srcId="{F1508D7E-47C0-465E-AC6F-895521FCD50D}" destId="{9BD8A7CF-4AFF-4509-A4C9-0150BF0309C4}" srcOrd="0" destOrd="0" presId="urn:microsoft.com/office/officeart/2005/8/layout/process1"/>
    <dgm:cxn modelId="{01AAB480-962D-4C30-8BDE-B5F475F0D4F3}" type="presOf" srcId="{55DAB19B-A9A2-4279-A312-93CC3ED70475}" destId="{D170B852-3A5C-4317-87E4-463C164CD8BB}" srcOrd="0" destOrd="0" presId="urn:microsoft.com/office/officeart/2005/8/layout/process1"/>
    <dgm:cxn modelId="{80ECE578-3B69-468F-AD51-235D1A4E3321}" type="presOf" srcId="{2AFF319A-0379-471C-9832-B9165EFE90EC}" destId="{679E2A57-2863-4588-865B-07FA6239856B}" srcOrd="0" destOrd="0" presId="urn:microsoft.com/office/officeart/2005/8/layout/process1"/>
    <dgm:cxn modelId="{949841CD-BF45-4D58-A827-13CA571B633E}" type="presOf" srcId="{591A28D2-C4EC-4222-BBEC-5A24E914CAB7}" destId="{E187777A-1052-445A-A835-F1197A757F52}" srcOrd="0" destOrd="0" presId="urn:microsoft.com/office/officeart/2005/8/layout/process1"/>
    <dgm:cxn modelId="{C804C899-A32C-45CC-8DC5-423BCFBCFAF4}" srcId="{776C3C47-F9B0-4C91-AD71-1FEF971C272C}" destId="{591A28D2-C4EC-4222-BBEC-5A24E914CAB7}" srcOrd="0" destOrd="0" parTransId="{6C2D4F5F-1668-43C2-BD79-3EFD874B6DDB}" sibTransId="{151CD720-5F5C-4D18-96F9-71700223197D}"/>
    <dgm:cxn modelId="{9CE20AD6-CF71-4EA5-A6AF-59ECA5AF4F1C}" type="presOf" srcId="{776C3C47-F9B0-4C91-AD71-1FEF971C272C}" destId="{218CC2A5-CFCC-4EF2-88D6-000AFD0E8DB2}" srcOrd="0" destOrd="0" presId="urn:microsoft.com/office/officeart/2005/8/layout/process1"/>
    <dgm:cxn modelId="{B7F0A14E-79CB-4CFB-9784-58E1482C1432}" type="presOf" srcId="{DBC3E45E-C924-4DB8-9D43-2D4FDC7A58E8}" destId="{32DB0964-E06C-463C-B2F0-67482684A1DA}" srcOrd="0" destOrd="0" presId="urn:microsoft.com/office/officeart/2005/8/layout/process1"/>
    <dgm:cxn modelId="{5EEED451-5C45-4338-AB78-9F9BB1F6988D}" srcId="{776C3C47-F9B0-4C91-AD71-1FEF971C272C}" destId="{2AFF319A-0379-471C-9832-B9165EFE90EC}" srcOrd="1" destOrd="0" parTransId="{159C9B17-6B1B-467F-827B-CA633145F90C}" sibTransId="{F6E5FFE5-D2A6-43AF-9FC3-CD8E986F79FA}"/>
    <dgm:cxn modelId="{8870EDF9-F4F7-483D-A776-B21C47225414}" type="presOf" srcId="{F6E5FFE5-D2A6-43AF-9FC3-CD8E986F79FA}" destId="{4B598FDC-2ACB-4D92-9CFB-76E98F01E8C4}" srcOrd="0" destOrd="0" presId="urn:microsoft.com/office/officeart/2005/8/layout/process1"/>
    <dgm:cxn modelId="{9C658B80-D152-483A-BF9F-D9990D6E7C31}" type="presOf" srcId="{151CD720-5F5C-4D18-96F9-71700223197D}" destId="{F2C7179B-7CEF-40BA-B0C9-39D4E61D4093}" srcOrd="0" destOrd="0" presId="urn:microsoft.com/office/officeart/2005/8/layout/process1"/>
    <dgm:cxn modelId="{157C4137-BB65-471B-9F6B-58D77E5D528E}" srcId="{776C3C47-F9B0-4C91-AD71-1FEF971C272C}" destId="{55DAB19B-A9A2-4279-A312-93CC3ED70475}" srcOrd="2" destOrd="0" parTransId="{1617A7CC-199C-44EC-B2B4-1AB6CACFCA11}" sibTransId="{DBC3E45E-C924-4DB8-9D43-2D4FDC7A58E8}"/>
    <dgm:cxn modelId="{1C3FCDFA-C338-44C6-8EAC-E687359CAD5C}" type="presOf" srcId="{F6E5FFE5-D2A6-43AF-9FC3-CD8E986F79FA}" destId="{4F8EAD9C-A0AE-49A6-991F-5A3A4D3A70F8}" srcOrd="1" destOrd="0" presId="urn:microsoft.com/office/officeart/2005/8/layout/process1"/>
    <dgm:cxn modelId="{DB16836D-6003-4742-9F0C-4AB160D1AF26}" type="presParOf" srcId="{218CC2A5-CFCC-4EF2-88D6-000AFD0E8DB2}" destId="{E187777A-1052-445A-A835-F1197A757F52}" srcOrd="0" destOrd="0" presId="urn:microsoft.com/office/officeart/2005/8/layout/process1"/>
    <dgm:cxn modelId="{831BF072-424C-4EBA-9EB3-A80620C2CBA4}" type="presParOf" srcId="{218CC2A5-CFCC-4EF2-88D6-000AFD0E8DB2}" destId="{F2C7179B-7CEF-40BA-B0C9-39D4E61D4093}" srcOrd="1" destOrd="0" presId="urn:microsoft.com/office/officeart/2005/8/layout/process1"/>
    <dgm:cxn modelId="{18AA16BC-694D-4095-84E3-4109403B6D36}" type="presParOf" srcId="{F2C7179B-7CEF-40BA-B0C9-39D4E61D4093}" destId="{A494B701-C4DB-4D7B-989E-062C33DF89AD}" srcOrd="0" destOrd="0" presId="urn:microsoft.com/office/officeart/2005/8/layout/process1"/>
    <dgm:cxn modelId="{30DE058A-6C4D-4270-809E-964482DC3767}" type="presParOf" srcId="{218CC2A5-CFCC-4EF2-88D6-000AFD0E8DB2}" destId="{679E2A57-2863-4588-865B-07FA6239856B}" srcOrd="2" destOrd="0" presId="urn:microsoft.com/office/officeart/2005/8/layout/process1"/>
    <dgm:cxn modelId="{0D86EB52-30C2-4642-8C97-D98C1C03DC8D}" type="presParOf" srcId="{218CC2A5-CFCC-4EF2-88D6-000AFD0E8DB2}" destId="{4B598FDC-2ACB-4D92-9CFB-76E98F01E8C4}" srcOrd="3" destOrd="0" presId="urn:microsoft.com/office/officeart/2005/8/layout/process1"/>
    <dgm:cxn modelId="{122D3EEB-BE4E-499C-938A-0A1A57DED37A}" type="presParOf" srcId="{4B598FDC-2ACB-4D92-9CFB-76E98F01E8C4}" destId="{4F8EAD9C-A0AE-49A6-991F-5A3A4D3A70F8}" srcOrd="0" destOrd="0" presId="urn:microsoft.com/office/officeart/2005/8/layout/process1"/>
    <dgm:cxn modelId="{C95DA6F4-7D94-44C1-A580-9D9319DA51E2}" type="presParOf" srcId="{218CC2A5-CFCC-4EF2-88D6-000AFD0E8DB2}" destId="{D170B852-3A5C-4317-87E4-463C164CD8BB}" srcOrd="4" destOrd="0" presId="urn:microsoft.com/office/officeart/2005/8/layout/process1"/>
    <dgm:cxn modelId="{17691D88-0CD6-4CE9-849C-7EF044FB8427}" type="presParOf" srcId="{218CC2A5-CFCC-4EF2-88D6-000AFD0E8DB2}" destId="{32DB0964-E06C-463C-B2F0-67482684A1DA}" srcOrd="5" destOrd="0" presId="urn:microsoft.com/office/officeart/2005/8/layout/process1"/>
    <dgm:cxn modelId="{36F9FCDD-2A34-4D32-86FA-DF2AEAB1783D}" type="presParOf" srcId="{32DB0964-E06C-463C-B2F0-67482684A1DA}" destId="{D482AF0A-D5E5-48D2-93FE-A355B16B863B}" srcOrd="0" destOrd="0" presId="urn:microsoft.com/office/officeart/2005/8/layout/process1"/>
    <dgm:cxn modelId="{97A77A0E-F1AD-4883-BD60-B9C60F0EB3DC}" type="presParOf" srcId="{218CC2A5-CFCC-4EF2-88D6-000AFD0E8DB2}" destId="{9BD8A7CF-4AFF-4509-A4C9-0150BF0309C4}"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76C3C47-F9B0-4C91-AD71-1FEF971C272C}" type="doc">
      <dgm:prSet loTypeId="urn:microsoft.com/office/officeart/2005/8/layout/process1" loCatId="process" qsTypeId="urn:microsoft.com/office/officeart/2005/8/quickstyle/simple1" qsCatId="simple" csTypeId="urn:microsoft.com/office/officeart/2005/8/colors/colorful3" csCatId="colorful" phldr="1"/>
      <dgm:spPr/>
    </dgm:pt>
    <dgm:pt modelId="{591A28D2-C4EC-4222-BBEC-5A24E914CAB7}">
      <dgm:prSet/>
      <dgm:spPr>
        <a:solidFill>
          <a:srgbClr val="B5CEED"/>
        </a:solidFill>
        <a:ln>
          <a:solidFill>
            <a:srgbClr val="9999FF"/>
          </a:solidFill>
        </a:ln>
      </dgm:spPr>
      <dgm:t>
        <a:bodyPr/>
        <a:lstStyle/>
        <a:p>
          <a:r>
            <a:rPr lang="ru-RU" dirty="0" smtClean="0"/>
            <a:t/>
          </a:r>
          <a:br>
            <a:rPr lang="ru-RU" dirty="0" smtClean="0"/>
          </a:br>
          <a:r>
            <a:rPr lang="ru-RU" b="1" dirty="0" smtClean="0">
              <a:solidFill>
                <a:schemeClr val="tx1"/>
              </a:solidFill>
            </a:rPr>
            <a:t>Проблема: </a:t>
          </a:r>
        </a:p>
        <a:p>
          <a:r>
            <a:rPr lang="ru-RU" dirty="0" smtClean="0">
              <a:solidFill>
                <a:schemeClr val="tx1"/>
              </a:solidFill>
            </a:rPr>
            <a:t>неуверенность в собственных силах</a:t>
          </a:r>
          <a:endParaRPr lang="ru-RU" b="1" dirty="0" smtClean="0">
            <a:solidFill>
              <a:schemeClr val="tx1"/>
            </a:solidFill>
          </a:endParaRPr>
        </a:p>
        <a:p>
          <a:endParaRPr lang="ru-RU" dirty="0">
            <a:solidFill>
              <a:schemeClr val="tx1"/>
            </a:solidFill>
          </a:endParaRPr>
        </a:p>
      </dgm:t>
    </dgm:pt>
    <dgm:pt modelId="{6C2D4F5F-1668-43C2-BD79-3EFD874B6DDB}" type="parTrans" cxnId="{C804C899-A32C-45CC-8DC5-423BCFBCFAF4}">
      <dgm:prSet/>
      <dgm:spPr/>
      <dgm:t>
        <a:bodyPr/>
        <a:lstStyle/>
        <a:p>
          <a:endParaRPr lang="ru-RU"/>
        </a:p>
      </dgm:t>
    </dgm:pt>
    <dgm:pt modelId="{151CD720-5F5C-4D18-96F9-71700223197D}" type="sibTrans" cxnId="{C804C899-A32C-45CC-8DC5-423BCFBCFAF4}">
      <dgm:prSet/>
      <dgm:spPr>
        <a:solidFill>
          <a:srgbClr val="B5CEED"/>
        </a:solidFill>
        <a:ln>
          <a:solidFill>
            <a:srgbClr val="9999FF"/>
          </a:solidFill>
        </a:ln>
      </dgm:spPr>
      <dgm:t>
        <a:bodyPr/>
        <a:lstStyle/>
        <a:p>
          <a:endParaRPr lang="ru-RU" dirty="0"/>
        </a:p>
      </dgm:t>
    </dgm:pt>
    <dgm:pt modelId="{F1508D7E-47C0-465E-AC6F-895521FCD50D}">
      <dgm:prSet/>
      <dgm:spPr>
        <a:solidFill>
          <a:srgbClr val="B5CEED"/>
        </a:solidFill>
        <a:ln>
          <a:solidFill>
            <a:srgbClr val="9999FF"/>
          </a:solidFill>
        </a:ln>
      </dgm:spPr>
      <dgm:t>
        <a:bodyPr/>
        <a:lstStyle/>
        <a:p>
          <a:r>
            <a:rPr lang="ru-RU" b="1" dirty="0" smtClean="0">
              <a:solidFill>
                <a:schemeClr val="tx1"/>
              </a:solidFill>
            </a:rPr>
            <a:t>Итог: </a:t>
          </a:r>
        </a:p>
        <a:p>
          <a:r>
            <a:rPr lang="ru-RU" b="0" dirty="0" smtClean="0">
              <a:solidFill>
                <a:schemeClr val="tx1"/>
              </a:solidFill>
            </a:rPr>
            <a:t>создание творческой группы</a:t>
          </a:r>
        </a:p>
      </dgm:t>
    </dgm:pt>
    <dgm:pt modelId="{A1D029D8-428D-4614-9386-46C1B47B0732}" type="parTrans" cxnId="{9DED1283-4F9E-4892-BEE1-BF290EA894C5}">
      <dgm:prSet/>
      <dgm:spPr/>
      <dgm:t>
        <a:bodyPr/>
        <a:lstStyle/>
        <a:p>
          <a:endParaRPr lang="ru-RU"/>
        </a:p>
      </dgm:t>
    </dgm:pt>
    <dgm:pt modelId="{53707E06-1522-4F22-A284-9A0C1FBFC7EE}" type="sibTrans" cxnId="{9DED1283-4F9E-4892-BEE1-BF290EA894C5}">
      <dgm:prSet/>
      <dgm:spPr/>
      <dgm:t>
        <a:bodyPr/>
        <a:lstStyle/>
        <a:p>
          <a:endParaRPr lang="ru-RU"/>
        </a:p>
      </dgm:t>
    </dgm:pt>
    <dgm:pt modelId="{2AFF319A-0379-471C-9832-B9165EFE90EC}">
      <dgm:prSet/>
      <dgm:spPr>
        <a:solidFill>
          <a:srgbClr val="B5CEED"/>
        </a:solidFill>
        <a:ln>
          <a:solidFill>
            <a:srgbClr val="9999FF"/>
          </a:solidFill>
        </a:ln>
      </dgm:spPr>
      <dgm:t>
        <a:bodyPr/>
        <a:lstStyle/>
        <a:p>
          <a:r>
            <a:rPr lang="ru-RU" b="1" dirty="0" smtClean="0">
              <a:solidFill>
                <a:schemeClr val="tx1"/>
              </a:solidFill>
            </a:rPr>
            <a:t>Решение:</a:t>
          </a:r>
        </a:p>
        <a:p>
          <a:r>
            <a:rPr lang="ru-RU" b="1" dirty="0" smtClean="0">
              <a:solidFill>
                <a:schemeClr val="tx1"/>
              </a:solidFill>
            </a:rPr>
            <a:t> </a:t>
          </a:r>
          <a:r>
            <a:rPr lang="ru-RU" b="0" dirty="0" smtClean="0">
              <a:solidFill>
                <a:schemeClr val="tx1"/>
              </a:solidFill>
            </a:rPr>
            <a:t>создание атмосферы единения и сотворчества</a:t>
          </a:r>
        </a:p>
      </dgm:t>
    </dgm:pt>
    <dgm:pt modelId="{159C9B17-6B1B-467F-827B-CA633145F90C}" type="parTrans" cxnId="{5EEED451-5C45-4338-AB78-9F9BB1F6988D}">
      <dgm:prSet/>
      <dgm:spPr/>
      <dgm:t>
        <a:bodyPr/>
        <a:lstStyle/>
        <a:p>
          <a:endParaRPr lang="ru-RU"/>
        </a:p>
      </dgm:t>
    </dgm:pt>
    <dgm:pt modelId="{F6E5FFE5-D2A6-43AF-9FC3-CD8E986F79FA}" type="sibTrans" cxnId="{5EEED451-5C45-4338-AB78-9F9BB1F6988D}">
      <dgm:prSet/>
      <dgm:spPr>
        <a:solidFill>
          <a:srgbClr val="B5CEED"/>
        </a:solidFill>
        <a:ln>
          <a:solidFill>
            <a:srgbClr val="9999FF"/>
          </a:solidFill>
        </a:ln>
      </dgm:spPr>
      <dgm:t>
        <a:bodyPr/>
        <a:lstStyle/>
        <a:p>
          <a:endParaRPr lang="ru-RU" dirty="0"/>
        </a:p>
      </dgm:t>
    </dgm:pt>
    <dgm:pt modelId="{B17550F8-E9DA-4139-ACE1-618B94FC0AD5}">
      <dgm:prSet/>
      <dgm:spPr>
        <a:solidFill>
          <a:srgbClr val="B5CEED"/>
        </a:solidFill>
        <a:ln>
          <a:solidFill>
            <a:srgbClr val="9999FF"/>
          </a:solidFill>
        </a:ln>
      </dgm:spPr>
      <dgm:t>
        <a:bodyPr/>
        <a:lstStyle/>
        <a:p>
          <a:pPr>
            <a:spcAft>
              <a:spcPct val="35000"/>
            </a:spcAft>
          </a:pPr>
          <a:r>
            <a:rPr lang="ru-RU" b="1" dirty="0" smtClean="0">
              <a:solidFill>
                <a:schemeClr val="tx1"/>
              </a:solidFill>
            </a:rPr>
            <a:t>Результат: </a:t>
          </a:r>
        </a:p>
        <a:p>
          <a:pPr>
            <a:spcAft>
              <a:spcPts val="0"/>
            </a:spcAft>
          </a:pPr>
          <a:r>
            <a:rPr lang="ru-RU" b="0" dirty="0" smtClean="0">
              <a:solidFill>
                <a:schemeClr val="tx1"/>
              </a:solidFill>
            </a:rPr>
            <a:t>методическая, </a:t>
          </a:r>
        </a:p>
        <a:p>
          <a:pPr>
            <a:spcAft>
              <a:spcPts val="0"/>
            </a:spcAft>
          </a:pPr>
          <a:r>
            <a:rPr lang="ru-RU" b="0" dirty="0" smtClean="0">
              <a:solidFill>
                <a:schemeClr val="tx1"/>
              </a:solidFill>
            </a:rPr>
            <a:t>техническая и материальная поддержка</a:t>
          </a:r>
          <a:r>
            <a:rPr lang="ru-RU" b="1" dirty="0" smtClean="0">
              <a:solidFill>
                <a:schemeClr val="tx1"/>
              </a:solidFill>
            </a:rPr>
            <a:t> </a:t>
          </a:r>
          <a:endParaRPr lang="ru-RU" b="0" dirty="0" smtClean="0">
            <a:solidFill>
              <a:schemeClr val="tx1"/>
            </a:solidFill>
          </a:endParaRPr>
        </a:p>
      </dgm:t>
    </dgm:pt>
    <dgm:pt modelId="{2BEF760D-691E-4984-9003-FF91BE70020C}" type="parTrans" cxnId="{A40C6631-3656-4A31-8CF5-E8385E5D99C9}">
      <dgm:prSet/>
      <dgm:spPr/>
      <dgm:t>
        <a:bodyPr/>
        <a:lstStyle/>
        <a:p>
          <a:endParaRPr lang="ru-RU"/>
        </a:p>
      </dgm:t>
    </dgm:pt>
    <dgm:pt modelId="{F5FF3461-780F-4876-8A99-7BEEF87A45D6}" type="sibTrans" cxnId="{A40C6631-3656-4A31-8CF5-E8385E5D99C9}">
      <dgm:prSet/>
      <dgm:spPr>
        <a:solidFill>
          <a:srgbClr val="92BCE2"/>
        </a:solidFill>
        <a:ln>
          <a:solidFill>
            <a:srgbClr val="9999FF"/>
          </a:solidFill>
        </a:ln>
      </dgm:spPr>
      <dgm:t>
        <a:bodyPr/>
        <a:lstStyle/>
        <a:p>
          <a:endParaRPr lang="ru-RU"/>
        </a:p>
      </dgm:t>
    </dgm:pt>
    <dgm:pt modelId="{218CC2A5-CFCC-4EF2-88D6-000AFD0E8DB2}" type="pres">
      <dgm:prSet presAssocID="{776C3C47-F9B0-4C91-AD71-1FEF971C272C}" presName="Name0" presStyleCnt="0">
        <dgm:presLayoutVars>
          <dgm:dir/>
          <dgm:resizeHandles val="exact"/>
        </dgm:presLayoutVars>
      </dgm:prSet>
      <dgm:spPr/>
    </dgm:pt>
    <dgm:pt modelId="{E187777A-1052-445A-A835-F1197A757F52}" type="pres">
      <dgm:prSet presAssocID="{591A28D2-C4EC-4222-BBEC-5A24E914CAB7}" presName="node" presStyleLbl="node1" presStyleIdx="0" presStyleCnt="4">
        <dgm:presLayoutVars>
          <dgm:bulletEnabled val="1"/>
        </dgm:presLayoutVars>
      </dgm:prSet>
      <dgm:spPr/>
      <dgm:t>
        <a:bodyPr/>
        <a:lstStyle/>
        <a:p>
          <a:endParaRPr lang="ru-RU"/>
        </a:p>
      </dgm:t>
    </dgm:pt>
    <dgm:pt modelId="{F2C7179B-7CEF-40BA-B0C9-39D4E61D4093}" type="pres">
      <dgm:prSet presAssocID="{151CD720-5F5C-4D18-96F9-71700223197D}" presName="sibTrans" presStyleLbl="sibTrans2D1" presStyleIdx="0" presStyleCnt="3"/>
      <dgm:spPr/>
      <dgm:t>
        <a:bodyPr/>
        <a:lstStyle/>
        <a:p>
          <a:endParaRPr lang="ru-RU"/>
        </a:p>
      </dgm:t>
    </dgm:pt>
    <dgm:pt modelId="{A494B701-C4DB-4D7B-989E-062C33DF89AD}" type="pres">
      <dgm:prSet presAssocID="{151CD720-5F5C-4D18-96F9-71700223197D}" presName="connectorText" presStyleLbl="sibTrans2D1" presStyleIdx="0" presStyleCnt="3"/>
      <dgm:spPr/>
      <dgm:t>
        <a:bodyPr/>
        <a:lstStyle/>
        <a:p>
          <a:endParaRPr lang="ru-RU"/>
        </a:p>
      </dgm:t>
    </dgm:pt>
    <dgm:pt modelId="{679E2A57-2863-4588-865B-07FA6239856B}" type="pres">
      <dgm:prSet presAssocID="{2AFF319A-0379-471C-9832-B9165EFE90EC}" presName="node" presStyleLbl="node1" presStyleIdx="1" presStyleCnt="4">
        <dgm:presLayoutVars>
          <dgm:bulletEnabled val="1"/>
        </dgm:presLayoutVars>
      </dgm:prSet>
      <dgm:spPr/>
      <dgm:t>
        <a:bodyPr/>
        <a:lstStyle/>
        <a:p>
          <a:endParaRPr lang="ru-RU"/>
        </a:p>
      </dgm:t>
    </dgm:pt>
    <dgm:pt modelId="{4B598FDC-2ACB-4D92-9CFB-76E98F01E8C4}" type="pres">
      <dgm:prSet presAssocID="{F6E5FFE5-D2A6-43AF-9FC3-CD8E986F79FA}" presName="sibTrans" presStyleLbl="sibTrans2D1" presStyleIdx="1" presStyleCnt="3"/>
      <dgm:spPr/>
      <dgm:t>
        <a:bodyPr/>
        <a:lstStyle/>
        <a:p>
          <a:endParaRPr lang="ru-RU"/>
        </a:p>
      </dgm:t>
    </dgm:pt>
    <dgm:pt modelId="{4F8EAD9C-A0AE-49A6-991F-5A3A4D3A70F8}" type="pres">
      <dgm:prSet presAssocID="{F6E5FFE5-D2A6-43AF-9FC3-CD8E986F79FA}" presName="connectorText" presStyleLbl="sibTrans2D1" presStyleIdx="1" presStyleCnt="3"/>
      <dgm:spPr/>
      <dgm:t>
        <a:bodyPr/>
        <a:lstStyle/>
        <a:p>
          <a:endParaRPr lang="ru-RU"/>
        </a:p>
      </dgm:t>
    </dgm:pt>
    <dgm:pt modelId="{7A48A8B3-0098-499E-872A-9E356376F01B}" type="pres">
      <dgm:prSet presAssocID="{B17550F8-E9DA-4139-ACE1-618B94FC0AD5}" presName="node" presStyleLbl="node1" presStyleIdx="2" presStyleCnt="4">
        <dgm:presLayoutVars>
          <dgm:bulletEnabled val="1"/>
        </dgm:presLayoutVars>
      </dgm:prSet>
      <dgm:spPr/>
      <dgm:t>
        <a:bodyPr/>
        <a:lstStyle/>
        <a:p>
          <a:endParaRPr lang="ru-RU"/>
        </a:p>
      </dgm:t>
    </dgm:pt>
    <dgm:pt modelId="{01AB6790-2377-4A5C-8471-B80F96366C6B}" type="pres">
      <dgm:prSet presAssocID="{F5FF3461-780F-4876-8A99-7BEEF87A45D6}" presName="sibTrans" presStyleLbl="sibTrans2D1" presStyleIdx="2" presStyleCnt="3"/>
      <dgm:spPr/>
      <dgm:t>
        <a:bodyPr/>
        <a:lstStyle/>
        <a:p>
          <a:endParaRPr lang="ru-RU"/>
        </a:p>
      </dgm:t>
    </dgm:pt>
    <dgm:pt modelId="{C950F08C-1EDD-4DD6-B07E-0F26E947324D}" type="pres">
      <dgm:prSet presAssocID="{F5FF3461-780F-4876-8A99-7BEEF87A45D6}" presName="connectorText" presStyleLbl="sibTrans2D1" presStyleIdx="2" presStyleCnt="3"/>
      <dgm:spPr/>
      <dgm:t>
        <a:bodyPr/>
        <a:lstStyle/>
        <a:p>
          <a:endParaRPr lang="ru-RU"/>
        </a:p>
      </dgm:t>
    </dgm:pt>
    <dgm:pt modelId="{9BD8A7CF-4AFF-4509-A4C9-0150BF0309C4}" type="pres">
      <dgm:prSet presAssocID="{F1508D7E-47C0-465E-AC6F-895521FCD50D}" presName="node" presStyleLbl="node1" presStyleIdx="3" presStyleCnt="4">
        <dgm:presLayoutVars>
          <dgm:bulletEnabled val="1"/>
        </dgm:presLayoutVars>
      </dgm:prSet>
      <dgm:spPr/>
      <dgm:t>
        <a:bodyPr/>
        <a:lstStyle/>
        <a:p>
          <a:endParaRPr lang="ru-RU"/>
        </a:p>
      </dgm:t>
    </dgm:pt>
  </dgm:ptLst>
  <dgm:cxnLst>
    <dgm:cxn modelId="{A40C6631-3656-4A31-8CF5-E8385E5D99C9}" srcId="{776C3C47-F9B0-4C91-AD71-1FEF971C272C}" destId="{B17550F8-E9DA-4139-ACE1-618B94FC0AD5}" srcOrd="2" destOrd="0" parTransId="{2BEF760D-691E-4984-9003-FF91BE70020C}" sibTransId="{F5FF3461-780F-4876-8A99-7BEEF87A45D6}"/>
    <dgm:cxn modelId="{E5A51D71-DC63-4493-B1AB-0ABDBD6FAC44}" type="presOf" srcId="{591A28D2-C4EC-4222-BBEC-5A24E914CAB7}" destId="{E187777A-1052-445A-A835-F1197A757F52}" srcOrd="0" destOrd="0" presId="urn:microsoft.com/office/officeart/2005/8/layout/process1"/>
    <dgm:cxn modelId="{9DED1283-4F9E-4892-BEE1-BF290EA894C5}" srcId="{776C3C47-F9B0-4C91-AD71-1FEF971C272C}" destId="{F1508D7E-47C0-465E-AC6F-895521FCD50D}" srcOrd="3" destOrd="0" parTransId="{A1D029D8-428D-4614-9386-46C1B47B0732}" sibTransId="{53707E06-1522-4F22-A284-9A0C1FBFC7EE}"/>
    <dgm:cxn modelId="{89130C16-7C53-4D4D-B51C-64EB7BC60A16}" type="presOf" srcId="{F6E5FFE5-D2A6-43AF-9FC3-CD8E986F79FA}" destId="{4F8EAD9C-A0AE-49A6-991F-5A3A4D3A70F8}" srcOrd="1" destOrd="0" presId="urn:microsoft.com/office/officeart/2005/8/layout/process1"/>
    <dgm:cxn modelId="{6001E4C6-46CE-45EE-8C32-E56CB08AD53A}" type="presOf" srcId="{F5FF3461-780F-4876-8A99-7BEEF87A45D6}" destId="{C950F08C-1EDD-4DD6-B07E-0F26E947324D}" srcOrd="1" destOrd="0" presId="urn:microsoft.com/office/officeart/2005/8/layout/process1"/>
    <dgm:cxn modelId="{D92E4775-A3E3-40A1-83EE-A03F400CC7B3}" type="presOf" srcId="{B17550F8-E9DA-4139-ACE1-618B94FC0AD5}" destId="{7A48A8B3-0098-499E-872A-9E356376F01B}" srcOrd="0" destOrd="0" presId="urn:microsoft.com/office/officeart/2005/8/layout/process1"/>
    <dgm:cxn modelId="{EB10ECEF-5FBC-471B-93EE-37EFBA4571EB}" type="presOf" srcId="{F1508D7E-47C0-465E-AC6F-895521FCD50D}" destId="{9BD8A7CF-4AFF-4509-A4C9-0150BF0309C4}" srcOrd="0" destOrd="0" presId="urn:microsoft.com/office/officeart/2005/8/layout/process1"/>
    <dgm:cxn modelId="{C804C899-A32C-45CC-8DC5-423BCFBCFAF4}" srcId="{776C3C47-F9B0-4C91-AD71-1FEF971C272C}" destId="{591A28D2-C4EC-4222-BBEC-5A24E914CAB7}" srcOrd="0" destOrd="0" parTransId="{6C2D4F5F-1668-43C2-BD79-3EFD874B6DDB}" sibTransId="{151CD720-5F5C-4D18-96F9-71700223197D}"/>
    <dgm:cxn modelId="{5EEED451-5C45-4338-AB78-9F9BB1F6988D}" srcId="{776C3C47-F9B0-4C91-AD71-1FEF971C272C}" destId="{2AFF319A-0379-471C-9832-B9165EFE90EC}" srcOrd="1" destOrd="0" parTransId="{159C9B17-6B1B-467F-827B-CA633145F90C}" sibTransId="{F6E5FFE5-D2A6-43AF-9FC3-CD8E986F79FA}"/>
    <dgm:cxn modelId="{4F353D64-B2E6-4176-84C8-B2F905079BD1}" type="presOf" srcId="{2AFF319A-0379-471C-9832-B9165EFE90EC}" destId="{679E2A57-2863-4588-865B-07FA6239856B}" srcOrd="0" destOrd="0" presId="urn:microsoft.com/office/officeart/2005/8/layout/process1"/>
    <dgm:cxn modelId="{143ACC6D-BE02-4D23-8A8B-623F844EB05E}" type="presOf" srcId="{151CD720-5F5C-4D18-96F9-71700223197D}" destId="{F2C7179B-7CEF-40BA-B0C9-39D4E61D4093}" srcOrd="0" destOrd="0" presId="urn:microsoft.com/office/officeart/2005/8/layout/process1"/>
    <dgm:cxn modelId="{5A2EFE2E-6939-421B-8FEE-DE3634ACBA34}" type="presOf" srcId="{151CD720-5F5C-4D18-96F9-71700223197D}" destId="{A494B701-C4DB-4D7B-989E-062C33DF89AD}" srcOrd="1" destOrd="0" presId="urn:microsoft.com/office/officeart/2005/8/layout/process1"/>
    <dgm:cxn modelId="{4C21DFB7-AF22-41A8-8AC4-06AEC7485CAC}" type="presOf" srcId="{F6E5FFE5-D2A6-43AF-9FC3-CD8E986F79FA}" destId="{4B598FDC-2ACB-4D92-9CFB-76E98F01E8C4}" srcOrd="0" destOrd="0" presId="urn:microsoft.com/office/officeart/2005/8/layout/process1"/>
    <dgm:cxn modelId="{CEB0B7BD-44A4-4F64-8EA1-D825CA1255E3}" type="presOf" srcId="{776C3C47-F9B0-4C91-AD71-1FEF971C272C}" destId="{218CC2A5-CFCC-4EF2-88D6-000AFD0E8DB2}" srcOrd="0" destOrd="0" presId="urn:microsoft.com/office/officeart/2005/8/layout/process1"/>
    <dgm:cxn modelId="{EB076C02-D7B2-4339-9443-5741510A41EE}" type="presOf" srcId="{F5FF3461-780F-4876-8A99-7BEEF87A45D6}" destId="{01AB6790-2377-4A5C-8471-B80F96366C6B}" srcOrd="0" destOrd="0" presId="urn:microsoft.com/office/officeart/2005/8/layout/process1"/>
    <dgm:cxn modelId="{0AAB57F4-5F95-4729-B7C7-461BD9847021}" type="presParOf" srcId="{218CC2A5-CFCC-4EF2-88D6-000AFD0E8DB2}" destId="{E187777A-1052-445A-A835-F1197A757F52}" srcOrd="0" destOrd="0" presId="urn:microsoft.com/office/officeart/2005/8/layout/process1"/>
    <dgm:cxn modelId="{38C24B96-109C-4A77-8802-E8EABFF0961D}" type="presParOf" srcId="{218CC2A5-CFCC-4EF2-88D6-000AFD0E8DB2}" destId="{F2C7179B-7CEF-40BA-B0C9-39D4E61D4093}" srcOrd="1" destOrd="0" presId="urn:microsoft.com/office/officeart/2005/8/layout/process1"/>
    <dgm:cxn modelId="{55934302-6A6E-49DE-BA7B-BBF23A04BB30}" type="presParOf" srcId="{F2C7179B-7CEF-40BA-B0C9-39D4E61D4093}" destId="{A494B701-C4DB-4D7B-989E-062C33DF89AD}" srcOrd="0" destOrd="0" presId="urn:microsoft.com/office/officeart/2005/8/layout/process1"/>
    <dgm:cxn modelId="{83C4AD37-DE86-41FB-8B2B-10400CFDD9B2}" type="presParOf" srcId="{218CC2A5-CFCC-4EF2-88D6-000AFD0E8DB2}" destId="{679E2A57-2863-4588-865B-07FA6239856B}" srcOrd="2" destOrd="0" presId="urn:microsoft.com/office/officeart/2005/8/layout/process1"/>
    <dgm:cxn modelId="{9B9C27AF-25D1-4A26-A162-F26B6EFCB423}" type="presParOf" srcId="{218CC2A5-CFCC-4EF2-88D6-000AFD0E8DB2}" destId="{4B598FDC-2ACB-4D92-9CFB-76E98F01E8C4}" srcOrd="3" destOrd="0" presId="urn:microsoft.com/office/officeart/2005/8/layout/process1"/>
    <dgm:cxn modelId="{499D187C-D0B8-4271-8E86-3615C041A02B}" type="presParOf" srcId="{4B598FDC-2ACB-4D92-9CFB-76E98F01E8C4}" destId="{4F8EAD9C-A0AE-49A6-991F-5A3A4D3A70F8}" srcOrd="0" destOrd="0" presId="urn:microsoft.com/office/officeart/2005/8/layout/process1"/>
    <dgm:cxn modelId="{7DB36613-6F9D-4504-BB19-E59FD9BF9847}" type="presParOf" srcId="{218CC2A5-CFCC-4EF2-88D6-000AFD0E8DB2}" destId="{7A48A8B3-0098-499E-872A-9E356376F01B}" srcOrd="4" destOrd="0" presId="urn:microsoft.com/office/officeart/2005/8/layout/process1"/>
    <dgm:cxn modelId="{A505A098-3E55-4231-A0D1-EEE421837188}" type="presParOf" srcId="{218CC2A5-CFCC-4EF2-88D6-000AFD0E8DB2}" destId="{01AB6790-2377-4A5C-8471-B80F96366C6B}" srcOrd="5" destOrd="0" presId="urn:microsoft.com/office/officeart/2005/8/layout/process1"/>
    <dgm:cxn modelId="{6FC19AFF-3231-479C-A23C-75CBCCEA6D2E}" type="presParOf" srcId="{01AB6790-2377-4A5C-8471-B80F96366C6B}" destId="{C950F08C-1EDD-4DD6-B07E-0F26E947324D}" srcOrd="0" destOrd="0" presId="urn:microsoft.com/office/officeart/2005/8/layout/process1"/>
    <dgm:cxn modelId="{28D62ED8-AB44-4174-A418-8E5B0AD88888}" type="presParOf" srcId="{218CC2A5-CFCC-4EF2-88D6-000AFD0E8DB2}" destId="{9BD8A7CF-4AFF-4509-A4C9-0150BF0309C4}"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57E7D6C-3936-474A-A470-C43F00717E90}"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ru-RU"/>
        </a:p>
      </dgm:t>
    </dgm:pt>
    <dgm:pt modelId="{9CAF1431-6063-4059-9587-9691C2A42535}">
      <dgm:prSet phldrT="[Текст]" custT="1"/>
      <dgm:spPr>
        <a:solidFill>
          <a:srgbClr val="41A7C3"/>
        </a:solidFill>
        <a:ln>
          <a:solidFill>
            <a:srgbClr val="31849B"/>
          </a:solidFill>
        </a:ln>
      </dgm:spPr>
      <dgm:t>
        <a:bodyPr/>
        <a:lstStyle/>
        <a:p>
          <a:r>
            <a:rPr lang="ru-RU" sz="1600" b="1" dirty="0" smtClean="0">
              <a:solidFill>
                <a:schemeClr val="tx1"/>
              </a:solidFill>
            </a:rPr>
            <a:t>Проблема:</a:t>
          </a:r>
        </a:p>
        <a:p>
          <a:r>
            <a:rPr lang="ru-RU" sz="1600" dirty="0" smtClean="0">
              <a:solidFill>
                <a:schemeClr val="tx1"/>
              </a:solidFill>
            </a:rPr>
            <a:t>недостаточное методическое сопровождение</a:t>
          </a:r>
        </a:p>
      </dgm:t>
    </dgm:pt>
    <dgm:pt modelId="{A7FD8B18-EA9E-47EB-B396-CCB76104BE07}" type="parTrans" cxnId="{0885798F-09C3-46D8-8047-6411F5379C4A}">
      <dgm:prSet/>
      <dgm:spPr/>
      <dgm:t>
        <a:bodyPr/>
        <a:lstStyle/>
        <a:p>
          <a:endParaRPr lang="ru-RU"/>
        </a:p>
      </dgm:t>
    </dgm:pt>
    <dgm:pt modelId="{88925B31-8277-40A0-AF45-D50AB283A2F4}" type="sibTrans" cxnId="{0885798F-09C3-46D8-8047-6411F5379C4A}">
      <dgm:prSet/>
      <dgm:spPr/>
      <dgm:t>
        <a:bodyPr/>
        <a:lstStyle/>
        <a:p>
          <a:endParaRPr lang="ru-RU"/>
        </a:p>
      </dgm:t>
    </dgm:pt>
    <dgm:pt modelId="{CB337CB9-AF6F-4357-B77D-42DBA63E819A}">
      <dgm:prSet phldrT="[Текст]" custT="1"/>
      <dgm:spPr>
        <a:solidFill>
          <a:srgbClr val="AAD8E4"/>
        </a:solidFill>
        <a:ln>
          <a:solidFill>
            <a:srgbClr val="31849B"/>
          </a:solidFill>
        </a:ln>
      </dgm:spPr>
      <dgm:t>
        <a:bodyPr/>
        <a:lstStyle/>
        <a:p>
          <a:r>
            <a:rPr lang="ru-RU" sz="1600" b="1" dirty="0" smtClean="0">
              <a:solidFill>
                <a:schemeClr val="tx1"/>
              </a:solidFill>
            </a:rPr>
            <a:t>Решение:</a:t>
          </a:r>
        </a:p>
        <a:p>
          <a:r>
            <a:rPr lang="ru-RU" sz="1600" dirty="0" smtClean="0">
              <a:solidFill>
                <a:schemeClr val="tx1"/>
              </a:solidFill>
            </a:rPr>
            <a:t>детальный разбор положения с анализом каждого критерия</a:t>
          </a:r>
        </a:p>
      </dgm:t>
    </dgm:pt>
    <dgm:pt modelId="{CC51EC41-CA76-4700-B517-BC15DC6CCCA5}" type="parTrans" cxnId="{BB5DE693-0D10-4714-A298-7CBBB347645F}">
      <dgm:prSet/>
      <dgm:spPr/>
      <dgm:t>
        <a:bodyPr/>
        <a:lstStyle/>
        <a:p>
          <a:endParaRPr lang="ru-RU" dirty="0"/>
        </a:p>
      </dgm:t>
    </dgm:pt>
    <dgm:pt modelId="{AF81DB67-84FF-496E-93A7-3C6C2FBCEBAD}" type="sibTrans" cxnId="{BB5DE693-0D10-4714-A298-7CBBB347645F}">
      <dgm:prSet/>
      <dgm:spPr/>
      <dgm:t>
        <a:bodyPr/>
        <a:lstStyle/>
        <a:p>
          <a:endParaRPr lang="ru-RU"/>
        </a:p>
      </dgm:t>
    </dgm:pt>
    <dgm:pt modelId="{4A29CAC9-2741-4A46-A802-70BF00442856}">
      <dgm:prSet phldrT="[Текст]"/>
      <dgm:spPr>
        <a:solidFill>
          <a:srgbClr val="CDE8EF"/>
        </a:solidFill>
        <a:ln>
          <a:solidFill>
            <a:srgbClr val="31849B"/>
          </a:solidFill>
        </a:ln>
      </dgm:spPr>
      <dgm:t>
        <a:bodyPr/>
        <a:lstStyle/>
        <a:p>
          <a:r>
            <a:rPr lang="ru-RU" b="1" dirty="0" smtClean="0">
              <a:solidFill>
                <a:schemeClr val="tx1"/>
              </a:solidFill>
            </a:rPr>
            <a:t>Результат: </a:t>
          </a:r>
        </a:p>
        <a:p>
          <a:r>
            <a:rPr lang="ru-RU" dirty="0" smtClean="0">
              <a:solidFill>
                <a:schemeClr val="tx1"/>
              </a:solidFill>
            </a:rPr>
            <a:t>выдвижение идеи, замысла или гипотезы</a:t>
          </a:r>
        </a:p>
      </dgm:t>
    </dgm:pt>
    <dgm:pt modelId="{6C25F406-9D7F-4CD2-ADC4-3BE986574078}" type="parTrans" cxnId="{4FCBC372-7DB2-4E90-85B1-6F11C8833F65}">
      <dgm:prSet/>
      <dgm:spPr/>
      <dgm:t>
        <a:bodyPr/>
        <a:lstStyle/>
        <a:p>
          <a:endParaRPr lang="ru-RU" dirty="0"/>
        </a:p>
      </dgm:t>
    </dgm:pt>
    <dgm:pt modelId="{59165E5C-A2B9-4B54-A9C6-47685B9C7F32}" type="sibTrans" cxnId="{4FCBC372-7DB2-4E90-85B1-6F11C8833F65}">
      <dgm:prSet/>
      <dgm:spPr/>
      <dgm:t>
        <a:bodyPr/>
        <a:lstStyle/>
        <a:p>
          <a:endParaRPr lang="ru-RU"/>
        </a:p>
      </dgm:t>
    </dgm:pt>
    <dgm:pt modelId="{2E397A30-7704-40A3-95EB-ACD3575D493C}">
      <dgm:prSet phldrT="[Текст]" custT="1"/>
      <dgm:spPr>
        <a:solidFill>
          <a:srgbClr val="6ABAD0"/>
        </a:solidFill>
        <a:ln>
          <a:solidFill>
            <a:srgbClr val="31849B"/>
          </a:solidFill>
        </a:ln>
      </dgm:spPr>
      <dgm:t>
        <a:bodyPr/>
        <a:lstStyle/>
        <a:p>
          <a:r>
            <a:rPr lang="ru-RU" sz="1600" b="1" dirty="0" smtClean="0">
              <a:solidFill>
                <a:schemeClr val="tx1"/>
              </a:solidFill>
            </a:rPr>
            <a:t>Причина 2:</a:t>
          </a:r>
        </a:p>
        <a:p>
          <a:endParaRPr lang="ru-RU" sz="1000" dirty="0" smtClean="0"/>
        </a:p>
        <a:p>
          <a:r>
            <a:rPr lang="ru-RU" sz="1600" dirty="0" smtClean="0">
              <a:solidFill>
                <a:schemeClr val="tx1"/>
              </a:solidFill>
            </a:rPr>
            <a:t>непонимание с чего начать </a:t>
          </a:r>
        </a:p>
        <a:p>
          <a:endParaRPr lang="ru-RU" sz="1000" dirty="0"/>
        </a:p>
      </dgm:t>
    </dgm:pt>
    <dgm:pt modelId="{5F4BB601-1E99-4E0B-B944-AB133BE112B8}" type="parTrans" cxnId="{ABE9D76A-0329-471F-A083-EAFFF05EC97D}">
      <dgm:prSet/>
      <dgm:spPr/>
      <dgm:t>
        <a:bodyPr/>
        <a:lstStyle/>
        <a:p>
          <a:endParaRPr lang="ru-RU" dirty="0"/>
        </a:p>
      </dgm:t>
    </dgm:pt>
    <dgm:pt modelId="{7D897183-C457-49C1-8219-CE8F0B77E35D}" type="sibTrans" cxnId="{ABE9D76A-0329-471F-A083-EAFFF05EC97D}">
      <dgm:prSet/>
      <dgm:spPr/>
      <dgm:t>
        <a:bodyPr/>
        <a:lstStyle/>
        <a:p>
          <a:endParaRPr lang="ru-RU"/>
        </a:p>
      </dgm:t>
    </dgm:pt>
    <dgm:pt modelId="{F61C986D-7C8D-40C6-8E27-850DC66438ED}">
      <dgm:prSet phldrT="[Текст]" custT="1"/>
      <dgm:spPr>
        <a:solidFill>
          <a:srgbClr val="AAD8E4"/>
        </a:solidFill>
        <a:ln>
          <a:solidFill>
            <a:srgbClr val="31849B"/>
          </a:solidFill>
        </a:ln>
      </dgm:spPr>
      <dgm:t>
        <a:bodyPr/>
        <a:lstStyle/>
        <a:p>
          <a:r>
            <a:rPr lang="ru-RU" sz="1600" b="1" dirty="0" smtClean="0">
              <a:solidFill>
                <a:schemeClr val="tx1"/>
              </a:solidFill>
            </a:rPr>
            <a:t>Решение: </a:t>
          </a:r>
        </a:p>
        <a:p>
          <a:r>
            <a:rPr lang="ru-RU" sz="1600" dirty="0" smtClean="0">
              <a:solidFill>
                <a:schemeClr val="tx1"/>
              </a:solidFill>
            </a:rPr>
            <a:t>четкое объяснение и разъяснение особенностей конкретного конкурса</a:t>
          </a:r>
        </a:p>
      </dgm:t>
    </dgm:pt>
    <dgm:pt modelId="{7D86BD30-9477-4F71-B53F-03BCB81E1CFE}" type="parTrans" cxnId="{D1AB13D5-65EF-447F-AE8E-82D015C808B7}">
      <dgm:prSet/>
      <dgm:spPr/>
      <dgm:t>
        <a:bodyPr/>
        <a:lstStyle/>
        <a:p>
          <a:endParaRPr lang="ru-RU" dirty="0"/>
        </a:p>
      </dgm:t>
    </dgm:pt>
    <dgm:pt modelId="{C76EAE20-60B0-4F83-84FE-37855AF73530}" type="sibTrans" cxnId="{D1AB13D5-65EF-447F-AE8E-82D015C808B7}">
      <dgm:prSet/>
      <dgm:spPr/>
      <dgm:t>
        <a:bodyPr/>
        <a:lstStyle/>
        <a:p>
          <a:endParaRPr lang="ru-RU"/>
        </a:p>
      </dgm:t>
    </dgm:pt>
    <dgm:pt modelId="{90D4521B-6F7B-4F9A-96B3-096B25F4FA39}">
      <dgm:prSet custT="1"/>
      <dgm:spPr>
        <a:solidFill>
          <a:srgbClr val="6ABAD0"/>
        </a:solidFill>
        <a:ln>
          <a:solidFill>
            <a:srgbClr val="31849B"/>
          </a:solidFill>
        </a:ln>
      </dgm:spPr>
      <dgm:t>
        <a:bodyPr/>
        <a:lstStyle/>
        <a:p>
          <a:r>
            <a:rPr lang="ru-RU" sz="1600" b="1" dirty="0" smtClean="0">
              <a:solidFill>
                <a:schemeClr val="tx1"/>
              </a:solidFill>
            </a:rPr>
            <a:t>Причина 1:</a:t>
          </a:r>
        </a:p>
        <a:p>
          <a:r>
            <a:rPr lang="ru-RU" sz="1600" dirty="0" smtClean="0">
              <a:solidFill>
                <a:schemeClr val="tx1"/>
              </a:solidFill>
            </a:rPr>
            <a:t>невнимательное, беглое чтение положения о конкурсе</a:t>
          </a:r>
        </a:p>
      </dgm:t>
    </dgm:pt>
    <dgm:pt modelId="{3765F51F-BBE2-45E9-B925-18E73203A823}" type="parTrans" cxnId="{2FAF9315-5F43-45C8-B904-A97F7026BC8B}">
      <dgm:prSet/>
      <dgm:spPr/>
      <dgm:t>
        <a:bodyPr/>
        <a:lstStyle/>
        <a:p>
          <a:endParaRPr lang="ru-RU" dirty="0"/>
        </a:p>
      </dgm:t>
    </dgm:pt>
    <dgm:pt modelId="{D990ADC7-91EE-47C4-B434-5C16FC310B27}" type="sibTrans" cxnId="{2FAF9315-5F43-45C8-B904-A97F7026BC8B}">
      <dgm:prSet/>
      <dgm:spPr/>
      <dgm:t>
        <a:bodyPr/>
        <a:lstStyle/>
        <a:p>
          <a:endParaRPr lang="ru-RU"/>
        </a:p>
      </dgm:t>
    </dgm:pt>
    <dgm:pt modelId="{0CFB84C4-D966-40B4-BA48-9DD3FEE408DC}">
      <dgm:prSet custT="1"/>
      <dgm:spPr>
        <a:solidFill>
          <a:srgbClr val="CDE8EF"/>
        </a:solidFill>
        <a:ln>
          <a:solidFill>
            <a:srgbClr val="31849B"/>
          </a:solidFill>
        </a:ln>
      </dgm:spPr>
      <dgm:t>
        <a:bodyPr/>
        <a:lstStyle/>
        <a:p>
          <a:r>
            <a:rPr lang="ru-RU" sz="1600" b="1" dirty="0" smtClean="0">
              <a:solidFill>
                <a:schemeClr val="tx1"/>
              </a:solidFill>
            </a:rPr>
            <a:t>Результат: </a:t>
          </a:r>
        </a:p>
        <a:p>
          <a:r>
            <a:rPr lang="ru-RU" sz="1600" dirty="0" smtClean="0">
              <a:solidFill>
                <a:schemeClr val="tx1"/>
              </a:solidFill>
            </a:rPr>
            <a:t>разработка и утверждение дорожной карты по подготовке к конкурсу</a:t>
          </a:r>
        </a:p>
      </dgm:t>
    </dgm:pt>
    <dgm:pt modelId="{16B20C91-CB81-45F5-9C2D-6E0A6E7998AC}" type="parTrans" cxnId="{34F88C2F-61EF-4705-B4D4-8C0989A69148}">
      <dgm:prSet/>
      <dgm:spPr/>
      <dgm:t>
        <a:bodyPr/>
        <a:lstStyle/>
        <a:p>
          <a:endParaRPr lang="ru-RU" dirty="0"/>
        </a:p>
      </dgm:t>
    </dgm:pt>
    <dgm:pt modelId="{F68E4F26-B385-4D82-8E33-281058488C51}" type="sibTrans" cxnId="{34F88C2F-61EF-4705-B4D4-8C0989A69148}">
      <dgm:prSet/>
      <dgm:spPr/>
      <dgm:t>
        <a:bodyPr/>
        <a:lstStyle/>
        <a:p>
          <a:endParaRPr lang="ru-RU"/>
        </a:p>
      </dgm:t>
    </dgm:pt>
    <dgm:pt modelId="{5B35CEAA-42EE-4AC6-BA6C-AADC2A240253}" type="pres">
      <dgm:prSet presAssocID="{A57E7D6C-3936-474A-A470-C43F00717E90}" presName="diagram" presStyleCnt="0">
        <dgm:presLayoutVars>
          <dgm:chPref val="1"/>
          <dgm:dir/>
          <dgm:animOne val="branch"/>
          <dgm:animLvl val="lvl"/>
          <dgm:resizeHandles val="exact"/>
        </dgm:presLayoutVars>
      </dgm:prSet>
      <dgm:spPr/>
      <dgm:t>
        <a:bodyPr/>
        <a:lstStyle/>
        <a:p>
          <a:endParaRPr lang="ru-RU"/>
        </a:p>
      </dgm:t>
    </dgm:pt>
    <dgm:pt modelId="{BECC6E92-006B-40A0-9CD7-8AC07A55CB7B}" type="pres">
      <dgm:prSet presAssocID="{9CAF1431-6063-4059-9587-9691C2A42535}" presName="root1" presStyleCnt="0"/>
      <dgm:spPr/>
    </dgm:pt>
    <dgm:pt modelId="{2A401A9E-B9A9-4FCA-99E8-BEC11B8BA2BF}" type="pres">
      <dgm:prSet presAssocID="{9CAF1431-6063-4059-9587-9691C2A42535}" presName="LevelOneTextNode" presStyleLbl="node0" presStyleIdx="0" presStyleCnt="1" custScaleX="135669" custScaleY="285408" custLinFactNeighborX="-449" custLinFactNeighborY="-11228">
        <dgm:presLayoutVars>
          <dgm:chPref val="3"/>
        </dgm:presLayoutVars>
      </dgm:prSet>
      <dgm:spPr/>
      <dgm:t>
        <a:bodyPr/>
        <a:lstStyle/>
        <a:p>
          <a:endParaRPr lang="ru-RU"/>
        </a:p>
      </dgm:t>
    </dgm:pt>
    <dgm:pt modelId="{A1928C2A-0D43-44D8-90EA-FBD69933AAE7}" type="pres">
      <dgm:prSet presAssocID="{9CAF1431-6063-4059-9587-9691C2A42535}" presName="level2hierChild" presStyleCnt="0"/>
      <dgm:spPr/>
    </dgm:pt>
    <dgm:pt modelId="{DF97DC78-5025-4590-89CC-B92373D5EEE4}" type="pres">
      <dgm:prSet presAssocID="{3765F51F-BBE2-45E9-B925-18E73203A823}" presName="conn2-1" presStyleLbl="parChTrans1D2" presStyleIdx="0" presStyleCnt="2"/>
      <dgm:spPr/>
      <dgm:t>
        <a:bodyPr/>
        <a:lstStyle/>
        <a:p>
          <a:endParaRPr lang="ru-RU"/>
        </a:p>
      </dgm:t>
    </dgm:pt>
    <dgm:pt modelId="{B714A39F-4372-4412-A905-01F8598519E9}" type="pres">
      <dgm:prSet presAssocID="{3765F51F-BBE2-45E9-B925-18E73203A823}" presName="connTx" presStyleLbl="parChTrans1D2" presStyleIdx="0" presStyleCnt="2"/>
      <dgm:spPr/>
      <dgm:t>
        <a:bodyPr/>
        <a:lstStyle/>
        <a:p>
          <a:endParaRPr lang="ru-RU"/>
        </a:p>
      </dgm:t>
    </dgm:pt>
    <dgm:pt modelId="{5CEFBEC1-BB7B-4E66-AADB-B4794560B784}" type="pres">
      <dgm:prSet presAssocID="{90D4521B-6F7B-4F9A-96B3-096B25F4FA39}" presName="root2" presStyleCnt="0"/>
      <dgm:spPr/>
    </dgm:pt>
    <dgm:pt modelId="{FCF71A83-E6C3-4376-AACD-4B7CDB192524}" type="pres">
      <dgm:prSet presAssocID="{90D4521B-6F7B-4F9A-96B3-096B25F4FA39}" presName="LevelTwoTextNode" presStyleLbl="node2" presStyleIdx="0" presStyleCnt="2" custScaleX="118588" custScaleY="245984" custLinFactNeighborX="-4341" custLinFactNeighborY="-99536">
        <dgm:presLayoutVars>
          <dgm:chPref val="3"/>
        </dgm:presLayoutVars>
      </dgm:prSet>
      <dgm:spPr/>
      <dgm:t>
        <a:bodyPr/>
        <a:lstStyle/>
        <a:p>
          <a:endParaRPr lang="ru-RU"/>
        </a:p>
      </dgm:t>
    </dgm:pt>
    <dgm:pt modelId="{45A70A95-717B-4F8A-8CBC-110C7B027255}" type="pres">
      <dgm:prSet presAssocID="{90D4521B-6F7B-4F9A-96B3-096B25F4FA39}" presName="level3hierChild" presStyleCnt="0"/>
      <dgm:spPr/>
    </dgm:pt>
    <dgm:pt modelId="{E23BE365-EAEF-4CAB-BB5E-EE05CBA68B24}" type="pres">
      <dgm:prSet presAssocID="{CC51EC41-CA76-4700-B517-BC15DC6CCCA5}" presName="conn2-1" presStyleLbl="parChTrans1D3" presStyleIdx="0" presStyleCnt="2"/>
      <dgm:spPr/>
      <dgm:t>
        <a:bodyPr/>
        <a:lstStyle/>
        <a:p>
          <a:endParaRPr lang="ru-RU"/>
        </a:p>
      </dgm:t>
    </dgm:pt>
    <dgm:pt modelId="{B31C0F38-4223-4FAD-B767-6553CD316002}" type="pres">
      <dgm:prSet presAssocID="{CC51EC41-CA76-4700-B517-BC15DC6CCCA5}" presName="connTx" presStyleLbl="parChTrans1D3" presStyleIdx="0" presStyleCnt="2"/>
      <dgm:spPr/>
      <dgm:t>
        <a:bodyPr/>
        <a:lstStyle/>
        <a:p>
          <a:endParaRPr lang="ru-RU"/>
        </a:p>
      </dgm:t>
    </dgm:pt>
    <dgm:pt modelId="{CC02CBE2-4EA7-4730-9576-65F49DB0410A}" type="pres">
      <dgm:prSet presAssocID="{CB337CB9-AF6F-4357-B77D-42DBA63E819A}" presName="root2" presStyleCnt="0"/>
      <dgm:spPr/>
    </dgm:pt>
    <dgm:pt modelId="{6C491240-5857-495B-BC23-4BECBCFE668E}" type="pres">
      <dgm:prSet presAssocID="{CB337CB9-AF6F-4357-B77D-42DBA63E819A}" presName="LevelTwoTextNode" presStyleLbl="node3" presStyleIdx="0" presStyleCnt="2" custScaleX="114155" custScaleY="256875" custLinFactNeighborX="-6323" custLinFactNeighborY="-98934">
        <dgm:presLayoutVars>
          <dgm:chPref val="3"/>
        </dgm:presLayoutVars>
      </dgm:prSet>
      <dgm:spPr/>
      <dgm:t>
        <a:bodyPr/>
        <a:lstStyle/>
        <a:p>
          <a:endParaRPr lang="ru-RU"/>
        </a:p>
      </dgm:t>
    </dgm:pt>
    <dgm:pt modelId="{A0F2D773-C490-44A3-8F96-CE1BB2C32BB6}" type="pres">
      <dgm:prSet presAssocID="{CB337CB9-AF6F-4357-B77D-42DBA63E819A}" presName="level3hierChild" presStyleCnt="0"/>
      <dgm:spPr/>
    </dgm:pt>
    <dgm:pt modelId="{BE79ED14-D2B3-43E6-A162-E245E9575DDB}" type="pres">
      <dgm:prSet presAssocID="{6C25F406-9D7F-4CD2-ADC4-3BE986574078}" presName="conn2-1" presStyleLbl="parChTrans1D4" presStyleIdx="0" presStyleCnt="2"/>
      <dgm:spPr/>
      <dgm:t>
        <a:bodyPr/>
        <a:lstStyle/>
        <a:p>
          <a:endParaRPr lang="ru-RU"/>
        </a:p>
      </dgm:t>
    </dgm:pt>
    <dgm:pt modelId="{BB846AC3-27EB-44B3-B3F0-C9F2E8D41EFF}" type="pres">
      <dgm:prSet presAssocID="{6C25F406-9D7F-4CD2-ADC4-3BE986574078}" presName="connTx" presStyleLbl="parChTrans1D4" presStyleIdx="0" presStyleCnt="2"/>
      <dgm:spPr/>
      <dgm:t>
        <a:bodyPr/>
        <a:lstStyle/>
        <a:p>
          <a:endParaRPr lang="ru-RU"/>
        </a:p>
      </dgm:t>
    </dgm:pt>
    <dgm:pt modelId="{23E520FE-9CF7-4471-A6F5-5036B1689DD3}" type="pres">
      <dgm:prSet presAssocID="{4A29CAC9-2741-4A46-A802-70BF00442856}" presName="root2" presStyleCnt="0"/>
      <dgm:spPr/>
    </dgm:pt>
    <dgm:pt modelId="{AD2146B7-F727-49EF-B405-95F8FD8DDBF7}" type="pres">
      <dgm:prSet presAssocID="{4A29CAC9-2741-4A46-A802-70BF00442856}" presName="LevelTwoTextNode" presStyleLbl="node4" presStyleIdx="0" presStyleCnt="2" custScaleX="112225" custScaleY="246344" custLinFactY="-2011" custLinFactNeighborX="-7475" custLinFactNeighborY="-100000">
        <dgm:presLayoutVars>
          <dgm:chPref val="3"/>
        </dgm:presLayoutVars>
      </dgm:prSet>
      <dgm:spPr/>
      <dgm:t>
        <a:bodyPr/>
        <a:lstStyle/>
        <a:p>
          <a:endParaRPr lang="ru-RU"/>
        </a:p>
      </dgm:t>
    </dgm:pt>
    <dgm:pt modelId="{B9E1ECB6-A069-4EDF-B235-562E404A6240}" type="pres">
      <dgm:prSet presAssocID="{4A29CAC9-2741-4A46-A802-70BF00442856}" presName="level3hierChild" presStyleCnt="0"/>
      <dgm:spPr/>
    </dgm:pt>
    <dgm:pt modelId="{38B4750F-6967-4B22-B3F3-4811CEC65FBD}" type="pres">
      <dgm:prSet presAssocID="{5F4BB601-1E99-4E0B-B944-AB133BE112B8}" presName="conn2-1" presStyleLbl="parChTrans1D2" presStyleIdx="1" presStyleCnt="2"/>
      <dgm:spPr/>
      <dgm:t>
        <a:bodyPr/>
        <a:lstStyle/>
        <a:p>
          <a:endParaRPr lang="ru-RU"/>
        </a:p>
      </dgm:t>
    </dgm:pt>
    <dgm:pt modelId="{75FD8DC2-28B3-4084-9225-9470D8186F46}" type="pres">
      <dgm:prSet presAssocID="{5F4BB601-1E99-4E0B-B944-AB133BE112B8}" presName="connTx" presStyleLbl="parChTrans1D2" presStyleIdx="1" presStyleCnt="2"/>
      <dgm:spPr/>
      <dgm:t>
        <a:bodyPr/>
        <a:lstStyle/>
        <a:p>
          <a:endParaRPr lang="ru-RU"/>
        </a:p>
      </dgm:t>
    </dgm:pt>
    <dgm:pt modelId="{1487A0B5-C0DA-4683-A3A1-FF803003C4B1}" type="pres">
      <dgm:prSet presAssocID="{2E397A30-7704-40A3-95EB-ACD3575D493C}" presName="root2" presStyleCnt="0"/>
      <dgm:spPr/>
    </dgm:pt>
    <dgm:pt modelId="{401FAF6D-D621-4AF9-884F-2193C545013B}" type="pres">
      <dgm:prSet presAssocID="{2E397A30-7704-40A3-95EB-ACD3575D493C}" presName="LevelTwoTextNode" presStyleLbl="node2" presStyleIdx="1" presStyleCnt="2" custScaleX="121264" custScaleY="257534" custLinFactNeighborX="-4341" custLinFactNeighborY="68718">
        <dgm:presLayoutVars>
          <dgm:chPref val="3"/>
        </dgm:presLayoutVars>
      </dgm:prSet>
      <dgm:spPr/>
      <dgm:t>
        <a:bodyPr/>
        <a:lstStyle/>
        <a:p>
          <a:endParaRPr lang="ru-RU"/>
        </a:p>
      </dgm:t>
    </dgm:pt>
    <dgm:pt modelId="{6E3E6B0D-F1A6-4F12-975C-968FC51DE74C}" type="pres">
      <dgm:prSet presAssocID="{2E397A30-7704-40A3-95EB-ACD3575D493C}" presName="level3hierChild" presStyleCnt="0"/>
      <dgm:spPr/>
    </dgm:pt>
    <dgm:pt modelId="{DDE943E4-741E-421E-B2CA-DAD6944AE21B}" type="pres">
      <dgm:prSet presAssocID="{7D86BD30-9477-4F71-B53F-03BCB81E1CFE}" presName="conn2-1" presStyleLbl="parChTrans1D3" presStyleIdx="1" presStyleCnt="2"/>
      <dgm:spPr/>
      <dgm:t>
        <a:bodyPr/>
        <a:lstStyle/>
        <a:p>
          <a:endParaRPr lang="ru-RU"/>
        </a:p>
      </dgm:t>
    </dgm:pt>
    <dgm:pt modelId="{C8D956F9-0984-479F-A5BC-4B95679D0E63}" type="pres">
      <dgm:prSet presAssocID="{7D86BD30-9477-4F71-B53F-03BCB81E1CFE}" presName="connTx" presStyleLbl="parChTrans1D3" presStyleIdx="1" presStyleCnt="2"/>
      <dgm:spPr/>
      <dgm:t>
        <a:bodyPr/>
        <a:lstStyle/>
        <a:p>
          <a:endParaRPr lang="ru-RU"/>
        </a:p>
      </dgm:t>
    </dgm:pt>
    <dgm:pt modelId="{71AB8B2A-C0C1-4FEC-B691-1A0AC21C77C5}" type="pres">
      <dgm:prSet presAssocID="{F61C986D-7C8D-40C6-8E27-850DC66438ED}" presName="root2" presStyleCnt="0"/>
      <dgm:spPr/>
    </dgm:pt>
    <dgm:pt modelId="{C9E7A78C-11BC-4A2A-846B-AE45C0A5FE88}" type="pres">
      <dgm:prSet presAssocID="{F61C986D-7C8D-40C6-8E27-850DC66438ED}" presName="LevelTwoTextNode" presStyleLbl="node3" presStyleIdx="1" presStyleCnt="2" custScaleX="109402" custScaleY="246090" custLinFactNeighborX="-7651" custLinFactNeighborY="67090">
        <dgm:presLayoutVars>
          <dgm:chPref val="3"/>
        </dgm:presLayoutVars>
      </dgm:prSet>
      <dgm:spPr/>
      <dgm:t>
        <a:bodyPr/>
        <a:lstStyle/>
        <a:p>
          <a:endParaRPr lang="ru-RU"/>
        </a:p>
      </dgm:t>
    </dgm:pt>
    <dgm:pt modelId="{62B887B6-B32E-41F0-9C34-A7057E630157}" type="pres">
      <dgm:prSet presAssocID="{F61C986D-7C8D-40C6-8E27-850DC66438ED}" presName="level3hierChild" presStyleCnt="0"/>
      <dgm:spPr/>
    </dgm:pt>
    <dgm:pt modelId="{C9F1EB2E-A1E9-455C-9CBF-953A9B986545}" type="pres">
      <dgm:prSet presAssocID="{16B20C91-CB81-45F5-9C2D-6E0A6E7998AC}" presName="conn2-1" presStyleLbl="parChTrans1D4" presStyleIdx="1" presStyleCnt="2"/>
      <dgm:spPr/>
      <dgm:t>
        <a:bodyPr/>
        <a:lstStyle/>
        <a:p>
          <a:endParaRPr lang="ru-RU"/>
        </a:p>
      </dgm:t>
    </dgm:pt>
    <dgm:pt modelId="{587BE20E-201D-45CF-B326-38ED05F782FE}" type="pres">
      <dgm:prSet presAssocID="{16B20C91-CB81-45F5-9C2D-6E0A6E7998AC}" presName="connTx" presStyleLbl="parChTrans1D4" presStyleIdx="1" presStyleCnt="2"/>
      <dgm:spPr/>
      <dgm:t>
        <a:bodyPr/>
        <a:lstStyle/>
        <a:p>
          <a:endParaRPr lang="ru-RU"/>
        </a:p>
      </dgm:t>
    </dgm:pt>
    <dgm:pt modelId="{EE495104-B106-4FAF-BB41-28D63BF1ECB9}" type="pres">
      <dgm:prSet presAssocID="{0CFB84C4-D966-40B4-BA48-9DD3FEE408DC}" presName="root2" presStyleCnt="0"/>
      <dgm:spPr/>
    </dgm:pt>
    <dgm:pt modelId="{EEB2600B-BD46-48E9-929A-014DE94AD3A5}" type="pres">
      <dgm:prSet presAssocID="{0CFB84C4-D966-40B4-BA48-9DD3FEE408DC}" presName="LevelTwoTextNode" presStyleLbl="node4" presStyleIdx="1" presStyleCnt="2" custScaleX="112179" custScaleY="243748" custLinFactNeighborX="-10722" custLinFactNeighborY="65919">
        <dgm:presLayoutVars>
          <dgm:chPref val="3"/>
        </dgm:presLayoutVars>
      </dgm:prSet>
      <dgm:spPr/>
      <dgm:t>
        <a:bodyPr/>
        <a:lstStyle/>
        <a:p>
          <a:endParaRPr lang="ru-RU"/>
        </a:p>
      </dgm:t>
    </dgm:pt>
    <dgm:pt modelId="{9D3F0E0A-7D7E-4ED1-94BB-FC1B11FAB776}" type="pres">
      <dgm:prSet presAssocID="{0CFB84C4-D966-40B4-BA48-9DD3FEE408DC}" presName="level3hierChild" presStyleCnt="0"/>
      <dgm:spPr/>
    </dgm:pt>
  </dgm:ptLst>
  <dgm:cxnLst>
    <dgm:cxn modelId="{C8321539-0CF4-4E15-B7FF-5638A1A290F7}" type="presOf" srcId="{7D86BD30-9477-4F71-B53F-03BCB81E1CFE}" destId="{C8D956F9-0984-479F-A5BC-4B95679D0E63}" srcOrd="1" destOrd="0" presId="urn:microsoft.com/office/officeart/2005/8/layout/hierarchy2"/>
    <dgm:cxn modelId="{417DDA74-9266-40BE-944E-419272D0285D}" type="presOf" srcId="{F61C986D-7C8D-40C6-8E27-850DC66438ED}" destId="{C9E7A78C-11BC-4A2A-846B-AE45C0A5FE88}" srcOrd="0" destOrd="0" presId="urn:microsoft.com/office/officeart/2005/8/layout/hierarchy2"/>
    <dgm:cxn modelId="{BB5DE693-0D10-4714-A298-7CBBB347645F}" srcId="{90D4521B-6F7B-4F9A-96B3-096B25F4FA39}" destId="{CB337CB9-AF6F-4357-B77D-42DBA63E819A}" srcOrd="0" destOrd="0" parTransId="{CC51EC41-CA76-4700-B517-BC15DC6CCCA5}" sibTransId="{AF81DB67-84FF-496E-93A7-3C6C2FBCEBAD}"/>
    <dgm:cxn modelId="{2637E503-4E94-4961-AB18-ECE3D95F5530}" type="presOf" srcId="{16B20C91-CB81-45F5-9C2D-6E0A6E7998AC}" destId="{587BE20E-201D-45CF-B326-38ED05F782FE}" srcOrd="1" destOrd="0" presId="urn:microsoft.com/office/officeart/2005/8/layout/hierarchy2"/>
    <dgm:cxn modelId="{2FAF9315-5F43-45C8-B904-A97F7026BC8B}" srcId="{9CAF1431-6063-4059-9587-9691C2A42535}" destId="{90D4521B-6F7B-4F9A-96B3-096B25F4FA39}" srcOrd="0" destOrd="0" parTransId="{3765F51F-BBE2-45E9-B925-18E73203A823}" sibTransId="{D990ADC7-91EE-47C4-B434-5C16FC310B27}"/>
    <dgm:cxn modelId="{D05C30EE-3458-476E-9FF5-58986DF645EA}" type="presOf" srcId="{9CAF1431-6063-4059-9587-9691C2A42535}" destId="{2A401A9E-B9A9-4FCA-99E8-BEC11B8BA2BF}" srcOrd="0" destOrd="0" presId="urn:microsoft.com/office/officeart/2005/8/layout/hierarchy2"/>
    <dgm:cxn modelId="{BB299333-3FA0-4AC0-829D-6D6FEE2578BD}" type="presOf" srcId="{A57E7D6C-3936-474A-A470-C43F00717E90}" destId="{5B35CEAA-42EE-4AC6-BA6C-AADC2A240253}" srcOrd="0" destOrd="0" presId="urn:microsoft.com/office/officeart/2005/8/layout/hierarchy2"/>
    <dgm:cxn modelId="{ABE9D76A-0329-471F-A083-EAFFF05EC97D}" srcId="{9CAF1431-6063-4059-9587-9691C2A42535}" destId="{2E397A30-7704-40A3-95EB-ACD3575D493C}" srcOrd="1" destOrd="0" parTransId="{5F4BB601-1E99-4E0B-B944-AB133BE112B8}" sibTransId="{7D897183-C457-49C1-8219-CE8F0B77E35D}"/>
    <dgm:cxn modelId="{573A3CF1-D6A3-4882-8A66-314B38EDBD41}" type="presOf" srcId="{7D86BD30-9477-4F71-B53F-03BCB81E1CFE}" destId="{DDE943E4-741E-421E-B2CA-DAD6944AE21B}" srcOrd="0" destOrd="0" presId="urn:microsoft.com/office/officeart/2005/8/layout/hierarchy2"/>
    <dgm:cxn modelId="{6730D6FD-D7F8-4B27-9E44-FD88EEA91CF9}" type="presOf" srcId="{3765F51F-BBE2-45E9-B925-18E73203A823}" destId="{B714A39F-4372-4412-A905-01F8598519E9}" srcOrd="1" destOrd="0" presId="urn:microsoft.com/office/officeart/2005/8/layout/hierarchy2"/>
    <dgm:cxn modelId="{7BEE5DB5-A137-4261-AB31-BCEC79CF1239}" type="presOf" srcId="{CB337CB9-AF6F-4357-B77D-42DBA63E819A}" destId="{6C491240-5857-495B-BC23-4BECBCFE668E}" srcOrd="0" destOrd="0" presId="urn:microsoft.com/office/officeart/2005/8/layout/hierarchy2"/>
    <dgm:cxn modelId="{34F88C2F-61EF-4705-B4D4-8C0989A69148}" srcId="{F61C986D-7C8D-40C6-8E27-850DC66438ED}" destId="{0CFB84C4-D966-40B4-BA48-9DD3FEE408DC}" srcOrd="0" destOrd="0" parTransId="{16B20C91-CB81-45F5-9C2D-6E0A6E7998AC}" sibTransId="{F68E4F26-B385-4D82-8E33-281058488C51}"/>
    <dgm:cxn modelId="{22F1320F-2477-4B39-9AA3-A84C39816424}" type="presOf" srcId="{CC51EC41-CA76-4700-B517-BC15DC6CCCA5}" destId="{E23BE365-EAEF-4CAB-BB5E-EE05CBA68B24}" srcOrd="0" destOrd="0" presId="urn:microsoft.com/office/officeart/2005/8/layout/hierarchy2"/>
    <dgm:cxn modelId="{0885798F-09C3-46D8-8047-6411F5379C4A}" srcId="{A57E7D6C-3936-474A-A470-C43F00717E90}" destId="{9CAF1431-6063-4059-9587-9691C2A42535}" srcOrd="0" destOrd="0" parTransId="{A7FD8B18-EA9E-47EB-B396-CCB76104BE07}" sibTransId="{88925B31-8277-40A0-AF45-D50AB283A2F4}"/>
    <dgm:cxn modelId="{D1AB13D5-65EF-447F-AE8E-82D015C808B7}" srcId="{2E397A30-7704-40A3-95EB-ACD3575D493C}" destId="{F61C986D-7C8D-40C6-8E27-850DC66438ED}" srcOrd="0" destOrd="0" parTransId="{7D86BD30-9477-4F71-B53F-03BCB81E1CFE}" sibTransId="{C76EAE20-60B0-4F83-84FE-37855AF73530}"/>
    <dgm:cxn modelId="{9213216A-CBEF-4DF1-9E4A-C74762E69948}" type="presOf" srcId="{2E397A30-7704-40A3-95EB-ACD3575D493C}" destId="{401FAF6D-D621-4AF9-884F-2193C545013B}" srcOrd="0" destOrd="0" presId="urn:microsoft.com/office/officeart/2005/8/layout/hierarchy2"/>
    <dgm:cxn modelId="{ACEDE827-0708-40B4-8FD3-AB0B62CD1266}" type="presOf" srcId="{5F4BB601-1E99-4E0B-B944-AB133BE112B8}" destId="{75FD8DC2-28B3-4084-9225-9470D8186F46}" srcOrd="1" destOrd="0" presId="urn:microsoft.com/office/officeart/2005/8/layout/hierarchy2"/>
    <dgm:cxn modelId="{2A2A3374-A842-4213-AD31-67DB4812FC0E}" type="presOf" srcId="{3765F51F-BBE2-45E9-B925-18E73203A823}" destId="{DF97DC78-5025-4590-89CC-B92373D5EEE4}" srcOrd="0" destOrd="0" presId="urn:microsoft.com/office/officeart/2005/8/layout/hierarchy2"/>
    <dgm:cxn modelId="{09E74F30-45CA-4B2A-A02B-7E8CAD6140A0}" type="presOf" srcId="{6C25F406-9D7F-4CD2-ADC4-3BE986574078}" destId="{BE79ED14-D2B3-43E6-A162-E245E9575DDB}" srcOrd="0" destOrd="0" presId="urn:microsoft.com/office/officeart/2005/8/layout/hierarchy2"/>
    <dgm:cxn modelId="{87B28AA0-B890-4EF6-BFD9-832AC61AE512}" type="presOf" srcId="{CC51EC41-CA76-4700-B517-BC15DC6CCCA5}" destId="{B31C0F38-4223-4FAD-B767-6553CD316002}" srcOrd="1" destOrd="0" presId="urn:microsoft.com/office/officeart/2005/8/layout/hierarchy2"/>
    <dgm:cxn modelId="{F9057552-F419-4920-A578-88BE3643E250}" type="presOf" srcId="{5F4BB601-1E99-4E0B-B944-AB133BE112B8}" destId="{38B4750F-6967-4B22-B3F3-4811CEC65FBD}" srcOrd="0" destOrd="0" presId="urn:microsoft.com/office/officeart/2005/8/layout/hierarchy2"/>
    <dgm:cxn modelId="{FDF63CA1-C03F-4AF4-860D-17163B000F85}" type="presOf" srcId="{6C25F406-9D7F-4CD2-ADC4-3BE986574078}" destId="{BB846AC3-27EB-44B3-B3F0-C9F2E8D41EFF}" srcOrd="1" destOrd="0" presId="urn:microsoft.com/office/officeart/2005/8/layout/hierarchy2"/>
    <dgm:cxn modelId="{04BEB2BB-90A5-4470-961A-D02E0F852847}" type="presOf" srcId="{4A29CAC9-2741-4A46-A802-70BF00442856}" destId="{AD2146B7-F727-49EF-B405-95F8FD8DDBF7}" srcOrd="0" destOrd="0" presId="urn:microsoft.com/office/officeart/2005/8/layout/hierarchy2"/>
    <dgm:cxn modelId="{65C5A1F1-B757-4519-87E1-89A8D07B1441}" type="presOf" srcId="{0CFB84C4-D966-40B4-BA48-9DD3FEE408DC}" destId="{EEB2600B-BD46-48E9-929A-014DE94AD3A5}" srcOrd="0" destOrd="0" presId="urn:microsoft.com/office/officeart/2005/8/layout/hierarchy2"/>
    <dgm:cxn modelId="{CC970034-E839-4624-A563-91CA6332386D}" type="presOf" srcId="{16B20C91-CB81-45F5-9C2D-6E0A6E7998AC}" destId="{C9F1EB2E-A1E9-455C-9CBF-953A9B986545}" srcOrd="0" destOrd="0" presId="urn:microsoft.com/office/officeart/2005/8/layout/hierarchy2"/>
    <dgm:cxn modelId="{4FCBC372-7DB2-4E90-85B1-6F11C8833F65}" srcId="{CB337CB9-AF6F-4357-B77D-42DBA63E819A}" destId="{4A29CAC9-2741-4A46-A802-70BF00442856}" srcOrd="0" destOrd="0" parTransId="{6C25F406-9D7F-4CD2-ADC4-3BE986574078}" sibTransId="{59165E5C-A2B9-4B54-A9C6-47685B9C7F32}"/>
    <dgm:cxn modelId="{04D6B119-17CC-4D00-BDCB-C43E15F9041F}" type="presOf" srcId="{90D4521B-6F7B-4F9A-96B3-096B25F4FA39}" destId="{FCF71A83-E6C3-4376-AACD-4B7CDB192524}" srcOrd="0" destOrd="0" presId="urn:microsoft.com/office/officeart/2005/8/layout/hierarchy2"/>
    <dgm:cxn modelId="{F6F49929-CBAF-4F33-BA0C-E43042C5A1C7}" type="presParOf" srcId="{5B35CEAA-42EE-4AC6-BA6C-AADC2A240253}" destId="{BECC6E92-006B-40A0-9CD7-8AC07A55CB7B}" srcOrd="0" destOrd="0" presId="urn:microsoft.com/office/officeart/2005/8/layout/hierarchy2"/>
    <dgm:cxn modelId="{F9214AFA-7759-4F83-A05C-2FA86BABA9C4}" type="presParOf" srcId="{BECC6E92-006B-40A0-9CD7-8AC07A55CB7B}" destId="{2A401A9E-B9A9-4FCA-99E8-BEC11B8BA2BF}" srcOrd="0" destOrd="0" presId="urn:microsoft.com/office/officeart/2005/8/layout/hierarchy2"/>
    <dgm:cxn modelId="{E4AF36C5-22A9-40C4-9C28-51F3D6FF8918}" type="presParOf" srcId="{BECC6E92-006B-40A0-9CD7-8AC07A55CB7B}" destId="{A1928C2A-0D43-44D8-90EA-FBD69933AAE7}" srcOrd="1" destOrd="0" presId="urn:microsoft.com/office/officeart/2005/8/layout/hierarchy2"/>
    <dgm:cxn modelId="{942EAE7D-6DCB-4FD8-9E64-BC62D9A8B183}" type="presParOf" srcId="{A1928C2A-0D43-44D8-90EA-FBD69933AAE7}" destId="{DF97DC78-5025-4590-89CC-B92373D5EEE4}" srcOrd="0" destOrd="0" presId="urn:microsoft.com/office/officeart/2005/8/layout/hierarchy2"/>
    <dgm:cxn modelId="{06492B83-2963-432C-A61E-940F3EB1F53F}" type="presParOf" srcId="{DF97DC78-5025-4590-89CC-B92373D5EEE4}" destId="{B714A39F-4372-4412-A905-01F8598519E9}" srcOrd="0" destOrd="0" presId="urn:microsoft.com/office/officeart/2005/8/layout/hierarchy2"/>
    <dgm:cxn modelId="{4273568A-E36B-40F1-9A0C-28C405509224}" type="presParOf" srcId="{A1928C2A-0D43-44D8-90EA-FBD69933AAE7}" destId="{5CEFBEC1-BB7B-4E66-AADB-B4794560B784}" srcOrd="1" destOrd="0" presId="urn:microsoft.com/office/officeart/2005/8/layout/hierarchy2"/>
    <dgm:cxn modelId="{4EEE7910-AD5F-41FF-902B-A8E355037E9B}" type="presParOf" srcId="{5CEFBEC1-BB7B-4E66-AADB-B4794560B784}" destId="{FCF71A83-E6C3-4376-AACD-4B7CDB192524}" srcOrd="0" destOrd="0" presId="urn:microsoft.com/office/officeart/2005/8/layout/hierarchy2"/>
    <dgm:cxn modelId="{99E9D329-48BA-41AA-AA9E-0FC8E708041D}" type="presParOf" srcId="{5CEFBEC1-BB7B-4E66-AADB-B4794560B784}" destId="{45A70A95-717B-4F8A-8CBC-110C7B027255}" srcOrd="1" destOrd="0" presId="urn:microsoft.com/office/officeart/2005/8/layout/hierarchy2"/>
    <dgm:cxn modelId="{5E37A5EB-B2B8-4408-9285-350B16B6F1BC}" type="presParOf" srcId="{45A70A95-717B-4F8A-8CBC-110C7B027255}" destId="{E23BE365-EAEF-4CAB-BB5E-EE05CBA68B24}" srcOrd="0" destOrd="0" presId="urn:microsoft.com/office/officeart/2005/8/layout/hierarchy2"/>
    <dgm:cxn modelId="{9E4FA539-00DA-478E-8A1A-D0D25AC0BFC8}" type="presParOf" srcId="{E23BE365-EAEF-4CAB-BB5E-EE05CBA68B24}" destId="{B31C0F38-4223-4FAD-B767-6553CD316002}" srcOrd="0" destOrd="0" presId="urn:microsoft.com/office/officeart/2005/8/layout/hierarchy2"/>
    <dgm:cxn modelId="{1E32C870-F134-4724-8167-AF14D865F8FF}" type="presParOf" srcId="{45A70A95-717B-4F8A-8CBC-110C7B027255}" destId="{CC02CBE2-4EA7-4730-9576-65F49DB0410A}" srcOrd="1" destOrd="0" presId="urn:microsoft.com/office/officeart/2005/8/layout/hierarchy2"/>
    <dgm:cxn modelId="{3F9575BA-8150-4198-BF07-9AE57631E1E0}" type="presParOf" srcId="{CC02CBE2-4EA7-4730-9576-65F49DB0410A}" destId="{6C491240-5857-495B-BC23-4BECBCFE668E}" srcOrd="0" destOrd="0" presId="urn:microsoft.com/office/officeart/2005/8/layout/hierarchy2"/>
    <dgm:cxn modelId="{0F24A348-8F5E-4E7D-89E9-9D6E6DDCDF81}" type="presParOf" srcId="{CC02CBE2-4EA7-4730-9576-65F49DB0410A}" destId="{A0F2D773-C490-44A3-8F96-CE1BB2C32BB6}" srcOrd="1" destOrd="0" presId="urn:microsoft.com/office/officeart/2005/8/layout/hierarchy2"/>
    <dgm:cxn modelId="{9EE719AF-2205-4162-83B5-B983A0CF394B}" type="presParOf" srcId="{A0F2D773-C490-44A3-8F96-CE1BB2C32BB6}" destId="{BE79ED14-D2B3-43E6-A162-E245E9575DDB}" srcOrd="0" destOrd="0" presId="urn:microsoft.com/office/officeart/2005/8/layout/hierarchy2"/>
    <dgm:cxn modelId="{82B505E8-8739-4BB5-8B2B-54E2A964FFAE}" type="presParOf" srcId="{BE79ED14-D2B3-43E6-A162-E245E9575DDB}" destId="{BB846AC3-27EB-44B3-B3F0-C9F2E8D41EFF}" srcOrd="0" destOrd="0" presId="urn:microsoft.com/office/officeart/2005/8/layout/hierarchy2"/>
    <dgm:cxn modelId="{AEFD6767-7F91-47C2-9A12-7515965F53D2}" type="presParOf" srcId="{A0F2D773-C490-44A3-8F96-CE1BB2C32BB6}" destId="{23E520FE-9CF7-4471-A6F5-5036B1689DD3}" srcOrd="1" destOrd="0" presId="urn:microsoft.com/office/officeart/2005/8/layout/hierarchy2"/>
    <dgm:cxn modelId="{7F5B64EF-675B-4DCB-8AB2-35B5B9A0CA84}" type="presParOf" srcId="{23E520FE-9CF7-4471-A6F5-5036B1689DD3}" destId="{AD2146B7-F727-49EF-B405-95F8FD8DDBF7}" srcOrd="0" destOrd="0" presId="urn:microsoft.com/office/officeart/2005/8/layout/hierarchy2"/>
    <dgm:cxn modelId="{401C8666-F1AA-49E0-B11F-E9A61EA25CA1}" type="presParOf" srcId="{23E520FE-9CF7-4471-A6F5-5036B1689DD3}" destId="{B9E1ECB6-A069-4EDF-B235-562E404A6240}" srcOrd="1" destOrd="0" presId="urn:microsoft.com/office/officeart/2005/8/layout/hierarchy2"/>
    <dgm:cxn modelId="{B0027729-F286-43E8-8ADA-3CED9E6F77A7}" type="presParOf" srcId="{A1928C2A-0D43-44D8-90EA-FBD69933AAE7}" destId="{38B4750F-6967-4B22-B3F3-4811CEC65FBD}" srcOrd="2" destOrd="0" presId="urn:microsoft.com/office/officeart/2005/8/layout/hierarchy2"/>
    <dgm:cxn modelId="{BFE71392-D818-4B29-9682-77210D21A33B}" type="presParOf" srcId="{38B4750F-6967-4B22-B3F3-4811CEC65FBD}" destId="{75FD8DC2-28B3-4084-9225-9470D8186F46}" srcOrd="0" destOrd="0" presId="urn:microsoft.com/office/officeart/2005/8/layout/hierarchy2"/>
    <dgm:cxn modelId="{9CEEF64C-99F7-497A-B90A-BA99959BBEEB}" type="presParOf" srcId="{A1928C2A-0D43-44D8-90EA-FBD69933AAE7}" destId="{1487A0B5-C0DA-4683-A3A1-FF803003C4B1}" srcOrd="3" destOrd="0" presId="urn:microsoft.com/office/officeart/2005/8/layout/hierarchy2"/>
    <dgm:cxn modelId="{BE171773-4B3B-4C70-8021-D411F6E9D848}" type="presParOf" srcId="{1487A0B5-C0DA-4683-A3A1-FF803003C4B1}" destId="{401FAF6D-D621-4AF9-884F-2193C545013B}" srcOrd="0" destOrd="0" presId="urn:microsoft.com/office/officeart/2005/8/layout/hierarchy2"/>
    <dgm:cxn modelId="{6CB464CB-0EA1-4DD4-A1AE-FF55813F9D0E}" type="presParOf" srcId="{1487A0B5-C0DA-4683-A3A1-FF803003C4B1}" destId="{6E3E6B0D-F1A6-4F12-975C-968FC51DE74C}" srcOrd="1" destOrd="0" presId="urn:microsoft.com/office/officeart/2005/8/layout/hierarchy2"/>
    <dgm:cxn modelId="{7E2C89E3-EF82-4333-AB0D-2A096F6F5FA1}" type="presParOf" srcId="{6E3E6B0D-F1A6-4F12-975C-968FC51DE74C}" destId="{DDE943E4-741E-421E-B2CA-DAD6944AE21B}" srcOrd="0" destOrd="0" presId="urn:microsoft.com/office/officeart/2005/8/layout/hierarchy2"/>
    <dgm:cxn modelId="{DAB0166E-DAA3-4392-9BF1-06200EB3FC3F}" type="presParOf" srcId="{DDE943E4-741E-421E-B2CA-DAD6944AE21B}" destId="{C8D956F9-0984-479F-A5BC-4B95679D0E63}" srcOrd="0" destOrd="0" presId="urn:microsoft.com/office/officeart/2005/8/layout/hierarchy2"/>
    <dgm:cxn modelId="{714517C7-46E1-41D9-B2E9-5331E7E09BA2}" type="presParOf" srcId="{6E3E6B0D-F1A6-4F12-975C-968FC51DE74C}" destId="{71AB8B2A-C0C1-4FEC-B691-1A0AC21C77C5}" srcOrd="1" destOrd="0" presId="urn:microsoft.com/office/officeart/2005/8/layout/hierarchy2"/>
    <dgm:cxn modelId="{28665E59-A222-44C4-8C8D-200B8F1D085C}" type="presParOf" srcId="{71AB8B2A-C0C1-4FEC-B691-1A0AC21C77C5}" destId="{C9E7A78C-11BC-4A2A-846B-AE45C0A5FE88}" srcOrd="0" destOrd="0" presId="urn:microsoft.com/office/officeart/2005/8/layout/hierarchy2"/>
    <dgm:cxn modelId="{9B22CBA1-B084-4782-83E1-F827E7B937FA}" type="presParOf" srcId="{71AB8B2A-C0C1-4FEC-B691-1A0AC21C77C5}" destId="{62B887B6-B32E-41F0-9C34-A7057E630157}" srcOrd="1" destOrd="0" presId="urn:microsoft.com/office/officeart/2005/8/layout/hierarchy2"/>
    <dgm:cxn modelId="{87B286FE-EF51-49A6-890B-FD66D66E0995}" type="presParOf" srcId="{62B887B6-B32E-41F0-9C34-A7057E630157}" destId="{C9F1EB2E-A1E9-455C-9CBF-953A9B986545}" srcOrd="0" destOrd="0" presId="urn:microsoft.com/office/officeart/2005/8/layout/hierarchy2"/>
    <dgm:cxn modelId="{33A8CFA5-7E0B-4FBB-8431-4CE04696AF7F}" type="presParOf" srcId="{C9F1EB2E-A1E9-455C-9CBF-953A9B986545}" destId="{587BE20E-201D-45CF-B326-38ED05F782FE}" srcOrd="0" destOrd="0" presId="urn:microsoft.com/office/officeart/2005/8/layout/hierarchy2"/>
    <dgm:cxn modelId="{65A22FA3-2D80-447B-B6DE-A3279CDD9E14}" type="presParOf" srcId="{62B887B6-B32E-41F0-9C34-A7057E630157}" destId="{EE495104-B106-4FAF-BB41-28D63BF1ECB9}" srcOrd="1" destOrd="0" presId="urn:microsoft.com/office/officeart/2005/8/layout/hierarchy2"/>
    <dgm:cxn modelId="{1C421EAB-5877-47A4-8EC2-026222A3F400}" type="presParOf" srcId="{EE495104-B106-4FAF-BB41-28D63BF1ECB9}" destId="{EEB2600B-BD46-48E9-929A-014DE94AD3A5}" srcOrd="0" destOrd="0" presId="urn:microsoft.com/office/officeart/2005/8/layout/hierarchy2"/>
    <dgm:cxn modelId="{F2EC3344-5AA8-41AA-A7F7-6E6694B973F5}" type="presParOf" srcId="{EE495104-B106-4FAF-BB41-28D63BF1ECB9}" destId="{9D3F0E0A-7D7E-4ED1-94BB-FC1B11FAB776}"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BFAF82B-B0B1-4E5F-9289-11381B833467}" type="doc">
      <dgm:prSet loTypeId="urn:microsoft.com/office/officeart/2005/8/layout/arrow2" loCatId="process" qsTypeId="urn:microsoft.com/office/officeart/2005/8/quickstyle/simple1" qsCatId="simple" csTypeId="urn:microsoft.com/office/officeart/2005/8/colors/accent1_2" csCatId="accent1" phldr="1"/>
      <dgm:spPr/>
    </dgm:pt>
    <dgm:pt modelId="{CDA636E0-7D2E-4493-ADEE-32D74A489374}">
      <dgm:prSet phldrT="[Текст]" custT="1"/>
      <dgm:spPr/>
      <dgm:t>
        <a:bodyPr/>
        <a:lstStyle/>
        <a:p>
          <a:r>
            <a:rPr lang="ru-RU" sz="1400" dirty="0" smtClean="0">
              <a:latin typeface="Times New Roman" pitchFamily="18" charset="0"/>
              <a:cs typeface="Times New Roman" pitchFamily="18" charset="0"/>
            </a:rPr>
            <a:t>Посещение научно-практической конференции «Первые шаги в науку»</a:t>
          </a:r>
          <a:endParaRPr lang="ru-RU" sz="1400" dirty="0">
            <a:latin typeface="Times New Roman" pitchFamily="18" charset="0"/>
            <a:cs typeface="Times New Roman" pitchFamily="18" charset="0"/>
          </a:endParaRPr>
        </a:p>
      </dgm:t>
    </dgm:pt>
    <dgm:pt modelId="{96F711DA-2839-4DED-A744-AAB5A3016D76}" type="parTrans" cxnId="{4F074B85-DAB1-4357-9ABE-EBEB2E7EB0BE}">
      <dgm:prSet/>
      <dgm:spPr/>
      <dgm:t>
        <a:bodyPr/>
        <a:lstStyle/>
        <a:p>
          <a:endParaRPr lang="ru-RU"/>
        </a:p>
      </dgm:t>
    </dgm:pt>
    <dgm:pt modelId="{9EBCA986-0555-41CD-B98D-AE97BAA41BD3}" type="sibTrans" cxnId="{4F074B85-DAB1-4357-9ABE-EBEB2E7EB0BE}">
      <dgm:prSet/>
      <dgm:spPr/>
      <dgm:t>
        <a:bodyPr/>
        <a:lstStyle/>
        <a:p>
          <a:endParaRPr lang="ru-RU"/>
        </a:p>
      </dgm:t>
    </dgm:pt>
    <dgm:pt modelId="{737CB600-F343-4D04-9F08-30D4942BB457}">
      <dgm:prSet phldrT="[Текст]" custT="1"/>
      <dgm:spPr/>
      <dgm:t>
        <a:bodyPr/>
        <a:lstStyle/>
        <a:p>
          <a:pPr>
            <a:spcAft>
              <a:spcPts val="0"/>
            </a:spcAft>
          </a:pPr>
          <a:r>
            <a:rPr lang="ru-RU" sz="1400" dirty="0" smtClean="0">
              <a:latin typeface="Times New Roman" pitchFamily="18" charset="0"/>
              <a:cs typeface="Times New Roman" pitchFamily="18" charset="0"/>
            </a:rPr>
            <a:t>1. Разработка и реализация социально-значимых проектов «Помоги перелетным птицам», «Поделись своей добротой».</a:t>
          </a:r>
        </a:p>
        <a:p>
          <a:pPr>
            <a:spcAft>
              <a:spcPts val="0"/>
            </a:spcAft>
          </a:pPr>
          <a:r>
            <a:rPr lang="ru-RU" sz="1400" dirty="0" smtClean="0">
              <a:latin typeface="Times New Roman" pitchFamily="18" charset="0"/>
              <a:cs typeface="Times New Roman" pitchFamily="18" charset="0"/>
            </a:rPr>
            <a:t>2.Участие в конкурсах «Семейные экологические проекты», «</a:t>
          </a:r>
          <a:r>
            <a:rPr lang="ru-RU" sz="1400" dirty="0" err="1" smtClean="0">
              <a:latin typeface="Times New Roman" pitchFamily="18" charset="0"/>
              <a:cs typeface="Times New Roman" pitchFamily="18" charset="0"/>
            </a:rPr>
            <a:t>Эко-дефиле</a:t>
          </a:r>
          <a:r>
            <a:rPr lang="ru-RU" sz="1400" dirty="0" smtClean="0">
              <a:latin typeface="Times New Roman" pitchFamily="18" charset="0"/>
              <a:cs typeface="Times New Roman" pitchFamily="18" charset="0"/>
            </a:rPr>
            <a:t>», «Первоцветы».</a:t>
          </a:r>
          <a:endParaRPr lang="ru-RU" sz="1400" dirty="0">
            <a:latin typeface="Times New Roman" pitchFamily="18" charset="0"/>
            <a:cs typeface="Times New Roman" pitchFamily="18" charset="0"/>
          </a:endParaRPr>
        </a:p>
      </dgm:t>
    </dgm:pt>
    <dgm:pt modelId="{CA39126D-BB72-40EF-9311-E53A067B6EF2}" type="parTrans" cxnId="{12E12114-78A0-476E-81B1-AD5F7B49DEE6}">
      <dgm:prSet/>
      <dgm:spPr/>
      <dgm:t>
        <a:bodyPr/>
        <a:lstStyle/>
        <a:p>
          <a:endParaRPr lang="ru-RU"/>
        </a:p>
      </dgm:t>
    </dgm:pt>
    <dgm:pt modelId="{BD144D52-89A6-492F-9191-B52D30C35606}" type="sibTrans" cxnId="{12E12114-78A0-476E-81B1-AD5F7B49DEE6}">
      <dgm:prSet/>
      <dgm:spPr/>
      <dgm:t>
        <a:bodyPr/>
        <a:lstStyle/>
        <a:p>
          <a:endParaRPr lang="ru-RU"/>
        </a:p>
      </dgm:t>
    </dgm:pt>
    <dgm:pt modelId="{AA5431EB-5853-4054-B12D-D30A657E8984}">
      <dgm:prSet phldrT="[Текст]" phldr="1"/>
      <dgm:spPr/>
      <dgm:t>
        <a:bodyPr/>
        <a:lstStyle/>
        <a:p>
          <a:endParaRPr lang="ru-RU" dirty="0"/>
        </a:p>
      </dgm:t>
    </dgm:pt>
    <dgm:pt modelId="{F32161D1-D607-46E2-9EB3-3C08C17FD22D}" type="parTrans" cxnId="{36708144-D56A-44E1-A653-9395A6EB4B2F}">
      <dgm:prSet/>
      <dgm:spPr/>
      <dgm:t>
        <a:bodyPr/>
        <a:lstStyle/>
        <a:p>
          <a:endParaRPr lang="ru-RU"/>
        </a:p>
      </dgm:t>
    </dgm:pt>
    <dgm:pt modelId="{D5B74A54-1315-4878-B5FB-9EDB1B42910B}" type="sibTrans" cxnId="{36708144-D56A-44E1-A653-9395A6EB4B2F}">
      <dgm:prSet/>
      <dgm:spPr/>
      <dgm:t>
        <a:bodyPr/>
        <a:lstStyle/>
        <a:p>
          <a:endParaRPr lang="ru-RU"/>
        </a:p>
      </dgm:t>
    </dgm:pt>
    <dgm:pt modelId="{6A4F5271-5757-4694-9466-C9139BF3F4F0}">
      <dgm:prSet custT="1"/>
      <dgm:spPr/>
      <dgm:t>
        <a:bodyPr/>
        <a:lstStyle/>
        <a:p>
          <a:pPr>
            <a:spcAft>
              <a:spcPts val="0"/>
            </a:spcAft>
          </a:pPr>
          <a:r>
            <a:rPr lang="ru-RU" sz="1400" dirty="0" smtClean="0">
              <a:latin typeface="Times New Roman" pitchFamily="18" charset="0"/>
              <a:cs typeface="Times New Roman" pitchFamily="18" charset="0"/>
            </a:rPr>
            <a:t>Творческие мастерские:</a:t>
          </a:r>
        </a:p>
        <a:p>
          <a:pPr>
            <a:spcAft>
              <a:spcPts val="0"/>
            </a:spcAft>
          </a:pPr>
          <a:r>
            <a:rPr lang="ru-RU" sz="1400" dirty="0" smtClean="0">
              <a:latin typeface="Times New Roman" pitchFamily="18" charset="0"/>
              <a:cs typeface="Times New Roman" pitchFamily="18" charset="0"/>
            </a:rPr>
            <a:t>1. «Общие положения, порядок и структура научно-практической конференции «Первые шаги в науку»</a:t>
          </a:r>
        </a:p>
        <a:p>
          <a:pPr>
            <a:spcAft>
              <a:spcPts val="0"/>
            </a:spcAft>
          </a:pPr>
          <a:r>
            <a:rPr lang="ru-RU" sz="1400" dirty="0" smtClean="0">
              <a:latin typeface="Times New Roman" pitchFamily="18" charset="0"/>
              <a:cs typeface="Times New Roman" pitchFamily="18" charset="0"/>
            </a:rPr>
            <a:t>2. «Творческий проект. Этапы выполнения творческого проекта»</a:t>
          </a:r>
        </a:p>
        <a:p>
          <a:pPr>
            <a:spcAft>
              <a:spcPts val="0"/>
            </a:spcAft>
          </a:pPr>
          <a:r>
            <a:rPr lang="ru-RU" sz="1400" dirty="0" smtClean="0">
              <a:latin typeface="Times New Roman" pitchFamily="18" charset="0"/>
              <a:cs typeface="Times New Roman" pitchFamily="18" charset="0"/>
            </a:rPr>
            <a:t>3. «Научно-исследовательский проект. Этапы работы».</a:t>
          </a:r>
          <a:endParaRPr lang="ru-RU" sz="1400" dirty="0">
            <a:latin typeface="Times New Roman" pitchFamily="18" charset="0"/>
            <a:cs typeface="Times New Roman" pitchFamily="18" charset="0"/>
          </a:endParaRPr>
        </a:p>
      </dgm:t>
    </dgm:pt>
    <dgm:pt modelId="{A07583E7-A7FA-4809-9BC8-1C6CA6E4B089}" type="parTrans" cxnId="{4DE1FEAC-8A6C-4A79-9666-6E006C6EC0A0}">
      <dgm:prSet/>
      <dgm:spPr/>
      <dgm:t>
        <a:bodyPr/>
        <a:lstStyle/>
        <a:p>
          <a:endParaRPr lang="ru-RU"/>
        </a:p>
      </dgm:t>
    </dgm:pt>
    <dgm:pt modelId="{0B1D7322-8750-4DD4-B409-78976B3BA971}" type="sibTrans" cxnId="{4DE1FEAC-8A6C-4A79-9666-6E006C6EC0A0}">
      <dgm:prSet/>
      <dgm:spPr/>
      <dgm:t>
        <a:bodyPr/>
        <a:lstStyle/>
        <a:p>
          <a:endParaRPr lang="ru-RU"/>
        </a:p>
      </dgm:t>
    </dgm:pt>
    <dgm:pt modelId="{A71927EC-E8E5-40D4-8085-0C041B750E74}">
      <dgm:prSet phldrT="[Текст]" custT="1"/>
      <dgm:spPr/>
      <dgm:t>
        <a:bodyPr/>
        <a:lstStyle/>
        <a:p>
          <a:pPr marL="0" indent="0"/>
          <a:r>
            <a:rPr lang="ru-RU" sz="1400" dirty="0" smtClean="0">
              <a:latin typeface="Times New Roman" pitchFamily="18" charset="0"/>
              <a:cs typeface="Times New Roman" pitchFamily="18" charset="0"/>
            </a:rPr>
            <a:t>Совместная разработка и участие в конкурсе «Первые шаги в науку» («Наши запасы бывают опасны»).</a:t>
          </a:r>
          <a:endParaRPr lang="ru-RU" sz="1400" dirty="0">
            <a:latin typeface="Times New Roman" pitchFamily="18" charset="0"/>
            <a:cs typeface="Times New Roman" pitchFamily="18" charset="0"/>
          </a:endParaRPr>
        </a:p>
      </dgm:t>
    </dgm:pt>
    <dgm:pt modelId="{EB434EC3-AD43-4D21-9134-B26CF4765336}" type="parTrans" cxnId="{0BE1A64D-9773-424D-A2F3-D36F6E01C289}">
      <dgm:prSet/>
      <dgm:spPr/>
      <dgm:t>
        <a:bodyPr/>
        <a:lstStyle/>
        <a:p>
          <a:endParaRPr lang="ru-RU"/>
        </a:p>
      </dgm:t>
    </dgm:pt>
    <dgm:pt modelId="{F7247115-C373-4480-AC9D-0FA87D7279A8}" type="sibTrans" cxnId="{0BE1A64D-9773-424D-A2F3-D36F6E01C289}">
      <dgm:prSet/>
      <dgm:spPr/>
      <dgm:t>
        <a:bodyPr/>
        <a:lstStyle/>
        <a:p>
          <a:endParaRPr lang="ru-RU"/>
        </a:p>
      </dgm:t>
    </dgm:pt>
    <dgm:pt modelId="{02F45A1E-6883-4782-AB1F-6EA716AEB9C5}">
      <dgm:prSet custT="1"/>
      <dgm:spPr/>
      <dgm:t>
        <a:bodyPr/>
        <a:lstStyle/>
        <a:p>
          <a:pPr>
            <a:spcAft>
              <a:spcPts val="0"/>
            </a:spcAft>
          </a:pPr>
          <a:r>
            <a:rPr lang="ru-RU" sz="1400" dirty="0" smtClean="0">
              <a:latin typeface="Times New Roman" pitchFamily="18" charset="0"/>
              <a:cs typeface="Times New Roman" pitchFamily="18" charset="0"/>
            </a:rPr>
            <a:t>1. Деловая игра «Знатоки проектного метода».   </a:t>
          </a:r>
        </a:p>
        <a:p>
          <a:pPr>
            <a:spcAft>
              <a:spcPts val="0"/>
            </a:spcAft>
          </a:pPr>
          <a:r>
            <a:rPr lang="ru-RU" sz="1400" dirty="0" smtClean="0">
              <a:latin typeface="Times New Roman" pitchFamily="18" charset="0"/>
              <a:cs typeface="Times New Roman" pitchFamily="18" charset="0"/>
            </a:rPr>
            <a:t> 2. Круглый стол «Современные подходы к реализации проектной деятельности в ДОУ».</a:t>
          </a:r>
        </a:p>
        <a:p>
          <a:pPr>
            <a:spcAft>
              <a:spcPts val="0"/>
            </a:spcAft>
          </a:pPr>
          <a:r>
            <a:rPr lang="ru-RU" sz="1400" dirty="0" smtClean="0">
              <a:latin typeface="Times New Roman" pitchFamily="18" charset="0"/>
              <a:cs typeface="Times New Roman" pitchFamily="18" charset="0"/>
            </a:rPr>
            <a:t>3. Мастер-класс  «Способы разработки проекта».</a:t>
          </a:r>
          <a:endParaRPr lang="ru-RU" sz="1400" dirty="0">
            <a:latin typeface="Times New Roman" pitchFamily="18" charset="0"/>
            <a:cs typeface="Times New Roman" pitchFamily="18" charset="0"/>
          </a:endParaRPr>
        </a:p>
      </dgm:t>
    </dgm:pt>
    <dgm:pt modelId="{50894C94-9EE3-4C7C-ADA1-E4FEC2C4CC72}" type="parTrans" cxnId="{D180EBC5-8DF5-47FE-B616-F39709AA81E2}">
      <dgm:prSet/>
      <dgm:spPr/>
      <dgm:t>
        <a:bodyPr/>
        <a:lstStyle/>
        <a:p>
          <a:endParaRPr lang="ru-RU"/>
        </a:p>
      </dgm:t>
    </dgm:pt>
    <dgm:pt modelId="{AD6D00C3-BCF4-425E-87A8-C491568D8722}" type="sibTrans" cxnId="{D180EBC5-8DF5-47FE-B616-F39709AA81E2}">
      <dgm:prSet/>
      <dgm:spPr/>
      <dgm:t>
        <a:bodyPr/>
        <a:lstStyle/>
        <a:p>
          <a:endParaRPr lang="ru-RU"/>
        </a:p>
      </dgm:t>
    </dgm:pt>
    <dgm:pt modelId="{EA790BC8-5C5A-4F17-A57E-517D116C88F6}" type="pres">
      <dgm:prSet presAssocID="{9BFAF82B-B0B1-4E5F-9289-11381B833467}" presName="arrowDiagram" presStyleCnt="0">
        <dgm:presLayoutVars>
          <dgm:chMax val="5"/>
          <dgm:dir/>
          <dgm:resizeHandles val="exact"/>
        </dgm:presLayoutVars>
      </dgm:prSet>
      <dgm:spPr/>
    </dgm:pt>
    <dgm:pt modelId="{0E2C47D4-65F7-4960-8CA2-9EA861C45AFC}" type="pres">
      <dgm:prSet presAssocID="{9BFAF82B-B0B1-4E5F-9289-11381B833467}" presName="arrow" presStyleLbl="bgShp" presStyleIdx="0" presStyleCnt="1" custAng="20953256" custScaleX="97047" custScaleY="71404" custLinFactNeighborX="59" custLinFactNeighborY="2168"/>
      <dgm:spPr/>
    </dgm:pt>
    <dgm:pt modelId="{A2E91482-0235-4750-97CD-4A3579F6B101}" type="pres">
      <dgm:prSet presAssocID="{9BFAF82B-B0B1-4E5F-9289-11381B833467}" presName="arrowDiagram5" presStyleCnt="0"/>
      <dgm:spPr/>
    </dgm:pt>
    <dgm:pt modelId="{70CE5105-03D1-40AC-B862-3F5F1F0DD7E3}" type="pres">
      <dgm:prSet presAssocID="{CDA636E0-7D2E-4493-ADEE-32D74A489374}" presName="bullet5a" presStyleLbl="node1" presStyleIdx="0" presStyleCnt="5" custLinFactY="200000" custLinFactNeighborX="-47972" custLinFactNeighborY="229231"/>
      <dgm:spPr/>
    </dgm:pt>
    <dgm:pt modelId="{83D4466A-FE83-455C-8A10-3055158B36AF}" type="pres">
      <dgm:prSet presAssocID="{CDA636E0-7D2E-4493-ADEE-32D74A489374}" presName="textBox5a" presStyleLbl="revTx" presStyleIdx="0" presStyleCnt="5" custScaleX="321573" custScaleY="34235" custLinFactNeighborX="82824" custLinFactNeighborY="58055">
        <dgm:presLayoutVars>
          <dgm:bulletEnabled val="1"/>
        </dgm:presLayoutVars>
      </dgm:prSet>
      <dgm:spPr/>
      <dgm:t>
        <a:bodyPr/>
        <a:lstStyle/>
        <a:p>
          <a:endParaRPr lang="ru-RU"/>
        </a:p>
      </dgm:t>
    </dgm:pt>
    <dgm:pt modelId="{2BF7705D-D0BF-4955-BE56-396351169AF5}" type="pres">
      <dgm:prSet presAssocID="{6A4F5271-5757-4694-9466-C9139BF3F4F0}" presName="bullet5b" presStyleLbl="node1" presStyleIdx="1" presStyleCnt="5" custLinFactX="-32541" custLinFactY="100000" custLinFactNeighborX="-100000" custLinFactNeighborY="183330"/>
      <dgm:spPr/>
    </dgm:pt>
    <dgm:pt modelId="{A7D7E5B7-1F14-4D20-8BA6-3634C5FEC6CE}" type="pres">
      <dgm:prSet presAssocID="{6A4F5271-5757-4694-9466-C9139BF3F4F0}" presName="textBox5b" presStyleLbl="revTx" presStyleIdx="1" presStyleCnt="5" custScaleX="401668" custScaleY="38030" custLinFactNeighborX="91661" custLinFactNeighborY="18663">
        <dgm:presLayoutVars>
          <dgm:bulletEnabled val="1"/>
        </dgm:presLayoutVars>
      </dgm:prSet>
      <dgm:spPr/>
      <dgm:t>
        <a:bodyPr/>
        <a:lstStyle/>
        <a:p>
          <a:endParaRPr lang="ru-RU"/>
        </a:p>
      </dgm:t>
    </dgm:pt>
    <dgm:pt modelId="{E27F02EC-069A-43EC-8002-75FC929C2EB4}" type="pres">
      <dgm:prSet presAssocID="{02F45A1E-6883-4782-AB1F-6EA716AEB9C5}" presName="bullet5c" presStyleLbl="node1" presStyleIdx="2" presStyleCnt="5" custLinFactX="-69319" custLinFactY="99165" custLinFactNeighborX="-100000" custLinFactNeighborY="100000"/>
      <dgm:spPr/>
    </dgm:pt>
    <dgm:pt modelId="{9326B688-140F-4333-8999-F6E75B022267}" type="pres">
      <dgm:prSet presAssocID="{02F45A1E-6883-4782-AB1F-6EA716AEB9C5}" presName="textBox5c" presStyleLbl="revTx" presStyleIdx="2" presStyleCnt="5" custScaleX="424853" custScaleY="18620" custLinFactNeighborX="82779" custLinFactNeighborY="-2735">
        <dgm:presLayoutVars>
          <dgm:bulletEnabled val="1"/>
        </dgm:presLayoutVars>
      </dgm:prSet>
      <dgm:spPr/>
      <dgm:t>
        <a:bodyPr/>
        <a:lstStyle/>
        <a:p>
          <a:endParaRPr lang="ru-RU"/>
        </a:p>
      </dgm:t>
    </dgm:pt>
    <dgm:pt modelId="{BC7C7697-02D5-4BC9-9969-0B7F000AEFD9}" type="pres">
      <dgm:prSet presAssocID="{737CB600-F343-4D04-9F08-30D4942BB457}" presName="bullet5d" presStyleLbl="node1" presStyleIdx="3" presStyleCnt="5" custLinFactX="-61803" custLinFactY="7951" custLinFactNeighborX="-100000" custLinFactNeighborY="100000"/>
      <dgm:spPr/>
    </dgm:pt>
    <dgm:pt modelId="{01AD413B-30E5-4E84-8C03-32C0892C03E5}" type="pres">
      <dgm:prSet presAssocID="{737CB600-F343-4D04-9F08-30D4942BB457}" presName="textBox5d" presStyleLbl="revTx" presStyleIdx="3" presStyleCnt="5" custScaleX="328215" custScaleY="16875" custLinFactNeighborX="27251" custLinFactNeighborY="-17449">
        <dgm:presLayoutVars>
          <dgm:bulletEnabled val="1"/>
        </dgm:presLayoutVars>
      </dgm:prSet>
      <dgm:spPr/>
      <dgm:t>
        <a:bodyPr/>
        <a:lstStyle/>
        <a:p>
          <a:endParaRPr lang="ru-RU"/>
        </a:p>
      </dgm:t>
    </dgm:pt>
    <dgm:pt modelId="{93766F89-299C-4A96-BD18-826BFFDEE5A0}" type="pres">
      <dgm:prSet presAssocID="{A71927EC-E8E5-40D4-8085-0C041B750E74}" presName="bullet5e" presStyleLbl="node1" presStyleIdx="4" presStyleCnt="5" custLinFactX="-47440" custLinFactNeighborX="-100000" custLinFactNeighborY="40394"/>
      <dgm:spPr>
        <a:blipFill rotWithShape="0">
          <a:blip xmlns:r="http://schemas.openxmlformats.org/officeDocument/2006/relationships" r:embed="rId1"/>
          <a:stretch>
            <a:fillRect/>
          </a:stretch>
        </a:blipFill>
      </dgm:spPr>
      <dgm:t>
        <a:bodyPr/>
        <a:lstStyle/>
        <a:p>
          <a:endParaRPr lang="ru-RU"/>
        </a:p>
      </dgm:t>
    </dgm:pt>
    <dgm:pt modelId="{AFC3F2DF-C0C2-42F5-9694-2C5AE1E821B2}" type="pres">
      <dgm:prSet presAssocID="{A71927EC-E8E5-40D4-8085-0C041B750E74}" presName="textBox5e" presStyleLbl="revTx" presStyleIdx="4" presStyleCnt="5" custScaleX="281620" custScaleY="10869" custLinFactNeighborX="-41558" custLinFactNeighborY="-27030">
        <dgm:presLayoutVars>
          <dgm:bulletEnabled val="1"/>
        </dgm:presLayoutVars>
      </dgm:prSet>
      <dgm:spPr/>
      <dgm:t>
        <a:bodyPr/>
        <a:lstStyle/>
        <a:p>
          <a:endParaRPr lang="ru-RU"/>
        </a:p>
      </dgm:t>
    </dgm:pt>
  </dgm:ptLst>
  <dgm:cxnLst>
    <dgm:cxn modelId="{4F074B85-DAB1-4357-9ABE-EBEB2E7EB0BE}" srcId="{9BFAF82B-B0B1-4E5F-9289-11381B833467}" destId="{CDA636E0-7D2E-4493-ADEE-32D74A489374}" srcOrd="0" destOrd="0" parTransId="{96F711DA-2839-4DED-A744-AAB5A3016D76}" sibTransId="{9EBCA986-0555-41CD-B98D-AE97BAA41BD3}"/>
    <dgm:cxn modelId="{4DE1FEAC-8A6C-4A79-9666-6E006C6EC0A0}" srcId="{9BFAF82B-B0B1-4E5F-9289-11381B833467}" destId="{6A4F5271-5757-4694-9466-C9139BF3F4F0}" srcOrd="1" destOrd="0" parTransId="{A07583E7-A7FA-4809-9BC8-1C6CA6E4B089}" sibTransId="{0B1D7322-8750-4DD4-B409-78976B3BA971}"/>
    <dgm:cxn modelId="{6771F3FE-C7A2-4166-9DCE-79BA8345D9D8}" type="presOf" srcId="{02F45A1E-6883-4782-AB1F-6EA716AEB9C5}" destId="{9326B688-140F-4333-8999-F6E75B022267}" srcOrd="0" destOrd="0" presId="urn:microsoft.com/office/officeart/2005/8/layout/arrow2"/>
    <dgm:cxn modelId="{12E12114-78A0-476E-81B1-AD5F7B49DEE6}" srcId="{9BFAF82B-B0B1-4E5F-9289-11381B833467}" destId="{737CB600-F343-4D04-9F08-30D4942BB457}" srcOrd="3" destOrd="0" parTransId="{CA39126D-BB72-40EF-9311-E53A067B6EF2}" sibTransId="{BD144D52-89A6-492F-9191-B52D30C35606}"/>
    <dgm:cxn modelId="{46CC860B-DEAA-4B6D-819F-0525D1C76514}" type="presOf" srcId="{6A4F5271-5757-4694-9466-C9139BF3F4F0}" destId="{A7D7E5B7-1F14-4D20-8BA6-3634C5FEC6CE}" srcOrd="0" destOrd="0" presId="urn:microsoft.com/office/officeart/2005/8/layout/arrow2"/>
    <dgm:cxn modelId="{0BE1A64D-9773-424D-A2F3-D36F6E01C289}" srcId="{9BFAF82B-B0B1-4E5F-9289-11381B833467}" destId="{A71927EC-E8E5-40D4-8085-0C041B750E74}" srcOrd="4" destOrd="0" parTransId="{EB434EC3-AD43-4D21-9134-B26CF4765336}" sibTransId="{F7247115-C373-4480-AC9D-0FA87D7279A8}"/>
    <dgm:cxn modelId="{699599EF-9C14-4467-9D27-FC832C2A359A}" type="presOf" srcId="{A71927EC-E8E5-40D4-8085-0C041B750E74}" destId="{AFC3F2DF-C0C2-42F5-9694-2C5AE1E821B2}" srcOrd="0" destOrd="0" presId="urn:microsoft.com/office/officeart/2005/8/layout/arrow2"/>
    <dgm:cxn modelId="{DA334BD6-451F-4B0C-B2BF-6FD0AC182103}" type="presOf" srcId="{737CB600-F343-4D04-9F08-30D4942BB457}" destId="{01AD413B-30E5-4E84-8C03-32C0892C03E5}" srcOrd="0" destOrd="0" presId="urn:microsoft.com/office/officeart/2005/8/layout/arrow2"/>
    <dgm:cxn modelId="{D180EBC5-8DF5-47FE-B616-F39709AA81E2}" srcId="{9BFAF82B-B0B1-4E5F-9289-11381B833467}" destId="{02F45A1E-6883-4782-AB1F-6EA716AEB9C5}" srcOrd="2" destOrd="0" parTransId="{50894C94-9EE3-4C7C-ADA1-E4FEC2C4CC72}" sibTransId="{AD6D00C3-BCF4-425E-87A8-C491568D8722}"/>
    <dgm:cxn modelId="{4A5E73BD-25B5-4F47-8863-C55B616BDBEC}" type="presOf" srcId="{9BFAF82B-B0B1-4E5F-9289-11381B833467}" destId="{EA790BC8-5C5A-4F17-A57E-517D116C88F6}" srcOrd="0" destOrd="0" presId="urn:microsoft.com/office/officeart/2005/8/layout/arrow2"/>
    <dgm:cxn modelId="{0A81387D-1043-4B97-A4A4-9BE5A1A67C74}" type="presOf" srcId="{CDA636E0-7D2E-4493-ADEE-32D74A489374}" destId="{83D4466A-FE83-455C-8A10-3055158B36AF}" srcOrd="0" destOrd="0" presId="urn:microsoft.com/office/officeart/2005/8/layout/arrow2"/>
    <dgm:cxn modelId="{36708144-D56A-44E1-A653-9395A6EB4B2F}" srcId="{9BFAF82B-B0B1-4E5F-9289-11381B833467}" destId="{AA5431EB-5853-4054-B12D-D30A657E8984}" srcOrd="5" destOrd="0" parTransId="{F32161D1-D607-46E2-9EB3-3C08C17FD22D}" sibTransId="{D5B74A54-1315-4878-B5FB-9EDB1B42910B}"/>
    <dgm:cxn modelId="{E315638F-9E14-4FD5-BED6-A1AED70E21AE}" type="presParOf" srcId="{EA790BC8-5C5A-4F17-A57E-517D116C88F6}" destId="{0E2C47D4-65F7-4960-8CA2-9EA861C45AFC}" srcOrd="0" destOrd="0" presId="urn:microsoft.com/office/officeart/2005/8/layout/arrow2"/>
    <dgm:cxn modelId="{001D2CAF-DC83-478F-AA7B-32A6209F3410}" type="presParOf" srcId="{EA790BC8-5C5A-4F17-A57E-517D116C88F6}" destId="{A2E91482-0235-4750-97CD-4A3579F6B101}" srcOrd="1" destOrd="0" presId="urn:microsoft.com/office/officeart/2005/8/layout/arrow2"/>
    <dgm:cxn modelId="{EBC9BD1C-1EF3-4D49-8458-4804C1497DF0}" type="presParOf" srcId="{A2E91482-0235-4750-97CD-4A3579F6B101}" destId="{70CE5105-03D1-40AC-B862-3F5F1F0DD7E3}" srcOrd="0" destOrd="0" presId="urn:microsoft.com/office/officeart/2005/8/layout/arrow2"/>
    <dgm:cxn modelId="{54B10787-9DD9-48FE-ACED-1FE2A450CB0C}" type="presParOf" srcId="{A2E91482-0235-4750-97CD-4A3579F6B101}" destId="{83D4466A-FE83-455C-8A10-3055158B36AF}" srcOrd="1" destOrd="0" presId="urn:microsoft.com/office/officeart/2005/8/layout/arrow2"/>
    <dgm:cxn modelId="{09BDE61E-0C37-48F4-A020-5D6B46D9B569}" type="presParOf" srcId="{A2E91482-0235-4750-97CD-4A3579F6B101}" destId="{2BF7705D-D0BF-4955-BE56-396351169AF5}" srcOrd="2" destOrd="0" presId="urn:microsoft.com/office/officeart/2005/8/layout/arrow2"/>
    <dgm:cxn modelId="{9DE63D7C-EB54-47DD-94FE-EDCD5121E190}" type="presParOf" srcId="{A2E91482-0235-4750-97CD-4A3579F6B101}" destId="{A7D7E5B7-1F14-4D20-8BA6-3634C5FEC6CE}" srcOrd="3" destOrd="0" presId="urn:microsoft.com/office/officeart/2005/8/layout/arrow2"/>
    <dgm:cxn modelId="{438DEA22-E6C0-4206-8CD8-D902E2782C85}" type="presParOf" srcId="{A2E91482-0235-4750-97CD-4A3579F6B101}" destId="{E27F02EC-069A-43EC-8002-75FC929C2EB4}" srcOrd="4" destOrd="0" presId="urn:microsoft.com/office/officeart/2005/8/layout/arrow2"/>
    <dgm:cxn modelId="{53CBB85A-C9EA-4E34-AABC-0921CCDE3F1E}" type="presParOf" srcId="{A2E91482-0235-4750-97CD-4A3579F6B101}" destId="{9326B688-140F-4333-8999-F6E75B022267}" srcOrd="5" destOrd="0" presId="urn:microsoft.com/office/officeart/2005/8/layout/arrow2"/>
    <dgm:cxn modelId="{F16D52E9-C7A4-4DDE-9B19-543D286C6376}" type="presParOf" srcId="{A2E91482-0235-4750-97CD-4A3579F6B101}" destId="{BC7C7697-02D5-4BC9-9969-0B7F000AEFD9}" srcOrd="6" destOrd="0" presId="urn:microsoft.com/office/officeart/2005/8/layout/arrow2"/>
    <dgm:cxn modelId="{0AEC94B4-FAE3-4619-A56B-A08B6CBD81B8}" type="presParOf" srcId="{A2E91482-0235-4750-97CD-4A3579F6B101}" destId="{01AD413B-30E5-4E84-8C03-32C0892C03E5}" srcOrd="7" destOrd="0" presId="urn:microsoft.com/office/officeart/2005/8/layout/arrow2"/>
    <dgm:cxn modelId="{EA9BDAA6-78A4-4898-B86A-71F855DE5616}" type="presParOf" srcId="{A2E91482-0235-4750-97CD-4A3579F6B101}" destId="{93766F89-299C-4A96-BD18-826BFFDEE5A0}" srcOrd="8" destOrd="0" presId="urn:microsoft.com/office/officeart/2005/8/layout/arrow2"/>
    <dgm:cxn modelId="{A2F4CFF4-A20D-4DA1-A87E-237C19F84552}" type="presParOf" srcId="{A2E91482-0235-4750-97CD-4A3579F6B101}" destId="{AFC3F2DF-C0C2-42F5-9694-2C5AE1E821B2}" srcOrd="9"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A13B4A-C279-4833-A540-F555595B452D}">
      <dsp:nvSpPr>
        <dsp:cNvPr id="0" name=""/>
        <dsp:cNvSpPr/>
      </dsp:nvSpPr>
      <dsp:spPr>
        <a:xfrm>
          <a:off x="1694" y="0"/>
          <a:ext cx="2636962" cy="4643470"/>
        </a:xfrm>
        <a:prstGeom prst="roundRect">
          <a:avLst>
            <a:gd name="adj" fmla="val 10000"/>
          </a:avLst>
        </a:prstGeom>
        <a:solidFill>
          <a:srgbClr val="DBF6FE"/>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ru-RU" sz="1800" kern="1200" dirty="0" smtClean="0"/>
            <a:t>Планирование и подготовка творческих мероприятий с детьми.</a:t>
          </a:r>
          <a:endParaRPr lang="ru-RU" sz="1800" kern="1200" dirty="0"/>
        </a:p>
      </dsp:txBody>
      <dsp:txXfrm>
        <a:off x="1694" y="1857388"/>
        <a:ext cx="2636962" cy="1857388"/>
      </dsp:txXfrm>
    </dsp:sp>
    <dsp:sp modelId="{4586493E-7C89-40CC-A115-A27A89E55957}">
      <dsp:nvSpPr>
        <dsp:cNvPr id="0" name=""/>
        <dsp:cNvSpPr/>
      </dsp:nvSpPr>
      <dsp:spPr>
        <a:xfrm>
          <a:off x="547038" y="278608"/>
          <a:ext cx="1546275" cy="1546275"/>
        </a:xfrm>
        <a:prstGeom prst="ellipse">
          <a:avLst/>
        </a:prstGeom>
        <a:blipFill rotWithShape="0">
          <a:blip xmlns:r="http://schemas.openxmlformats.org/officeDocument/2006/relationships" r:embed="rId1"/>
          <a:stretch>
            <a:fillRect/>
          </a:stretch>
        </a:blip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94E4DC0-2802-40D8-B544-C5BCC644E735}">
      <dsp:nvSpPr>
        <dsp:cNvPr id="0" name=""/>
        <dsp:cNvSpPr/>
      </dsp:nvSpPr>
      <dsp:spPr>
        <a:xfrm>
          <a:off x="2717765" y="0"/>
          <a:ext cx="2636962" cy="4643470"/>
        </a:xfrm>
        <a:prstGeom prst="roundRect">
          <a:avLst>
            <a:gd name="adj" fmla="val 10000"/>
          </a:avLst>
        </a:prstGeom>
        <a:solidFill>
          <a:srgbClr val="DBF6FE"/>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ru-RU" sz="1800" kern="1200" dirty="0" smtClean="0"/>
            <a:t>Организация и проведение конкурсов, праздников, тематических мероприятий.</a:t>
          </a:r>
          <a:endParaRPr lang="ru-RU" sz="1800" kern="1200" dirty="0"/>
        </a:p>
      </dsp:txBody>
      <dsp:txXfrm>
        <a:off x="2717765" y="1857388"/>
        <a:ext cx="2636962" cy="1857388"/>
      </dsp:txXfrm>
    </dsp:sp>
    <dsp:sp modelId="{57F6A472-2BFD-4205-910E-9A4D2DBAF669}">
      <dsp:nvSpPr>
        <dsp:cNvPr id="0" name=""/>
        <dsp:cNvSpPr/>
      </dsp:nvSpPr>
      <dsp:spPr>
        <a:xfrm>
          <a:off x="3263109" y="278608"/>
          <a:ext cx="1546275" cy="1546275"/>
        </a:xfrm>
        <a:prstGeom prst="ellipse">
          <a:avLst/>
        </a:prstGeom>
        <a:blipFill rotWithShape="0">
          <a:blip xmlns:r="http://schemas.openxmlformats.org/officeDocument/2006/relationships" r:embed="rId2"/>
          <a:stretch>
            <a:fillRect/>
          </a:stretch>
        </a:blip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6575B56-FBB4-43AA-B810-EFA200D6232B}">
      <dsp:nvSpPr>
        <dsp:cNvPr id="0" name=""/>
        <dsp:cNvSpPr/>
      </dsp:nvSpPr>
      <dsp:spPr>
        <a:xfrm>
          <a:off x="5435531" y="0"/>
          <a:ext cx="2636962" cy="4643470"/>
        </a:xfrm>
        <a:prstGeom prst="roundRect">
          <a:avLst>
            <a:gd name="adj" fmla="val 10000"/>
          </a:avLst>
        </a:prstGeom>
        <a:solidFill>
          <a:srgbClr val="DBF6FE"/>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ru-RU" sz="1800" kern="1200" dirty="0" smtClean="0"/>
            <a:t>Участие родителей в проведении мероприятий. </a:t>
          </a:r>
          <a:endParaRPr lang="ru-RU" sz="1800" kern="1200" dirty="0"/>
        </a:p>
      </dsp:txBody>
      <dsp:txXfrm>
        <a:off x="5435531" y="1857388"/>
        <a:ext cx="2636962" cy="1857388"/>
      </dsp:txXfrm>
    </dsp:sp>
    <dsp:sp modelId="{1B513A2D-480E-4A93-BD2E-C58909EFA725}">
      <dsp:nvSpPr>
        <dsp:cNvPr id="0" name=""/>
        <dsp:cNvSpPr/>
      </dsp:nvSpPr>
      <dsp:spPr>
        <a:xfrm>
          <a:off x="5979180" y="278608"/>
          <a:ext cx="1546275" cy="1546275"/>
        </a:xfrm>
        <a:prstGeom prst="ellipse">
          <a:avLst/>
        </a:prstGeom>
        <a:blipFill rotWithShape="0">
          <a:blip xmlns:r="http://schemas.openxmlformats.org/officeDocument/2006/relationships" r:embed="rId3"/>
          <a:stretch>
            <a:fillRect/>
          </a:stretch>
        </a:blip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434354C-B63E-404A-A66F-2DAB9CD7C347}">
      <dsp:nvSpPr>
        <dsp:cNvPr id="0" name=""/>
        <dsp:cNvSpPr/>
      </dsp:nvSpPr>
      <dsp:spPr>
        <a:xfrm>
          <a:off x="322899" y="3714776"/>
          <a:ext cx="7426694" cy="696520"/>
        </a:xfrm>
        <a:prstGeom prst="leftRightArrow">
          <a:avLst/>
        </a:prstGeom>
        <a:solidFill>
          <a:srgbClr val="6BC5C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C63EB8-B85E-431C-B2E5-AA4D2F50E2AC}">
      <dsp:nvSpPr>
        <dsp:cNvPr id="0" name=""/>
        <dsp:cNvSpPr/>
      </dsp:nvSpPr>
      <dsp:spPr>
        <a:xfrm>
          <a:off x="1300243" y="686054"/>
          <a:ext cx="5169252" cy="5169252"/>
        </a:xfrm>
        <a:prstGeom prst="blockArc">
          <a:avLst>
            <a:gd name="adj1" fmla="val 12578679"/>
            <a:gd name="adj2" fmla="val 17129243"/>
            <a:gd name="adj3" fmla="val 4526"/>
          </a:avLst>
        </a:prstGeom>
        <a:solidFill>
          <a:schemeClr val="accent5">
            <a:hueOff val="-7353344"/>
            <a:satOff val="-10228"/>
            <a:lumOff val="-3922"/>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D25CA71-A6D4-4430-8C5E-BECF28900A5D}">
      <dsp:nvSpPr>
        <dsp:cNvPr id="0" name=""/>
        <dsp:cNvSpPr/>
      </dsp:nvSpPr>
      <dsp:spPr>
        <a:xfrm>
          <a:off x="1323445" y="644374"/>
          <a:ext cx="5169252" cy="5169252"/>
        </a:xfrm>
        <a:prstGeom prst="blockArc">
          <a:avLst>
            <a:gd name="adj1" fmla="val 8716986"/>
            <a:gd name="adj2" fmla="val 12513761"/>
            <a:gd name="adj3" fmla="val 4526"/>
          </a:avLst>
        </a:prstGeom>
        <a:solidFill>
          <a:schemeClr val="accent5">
            <a:hueOff val="-5882676"/>
            <a:satOff val="-8182"/>
            <a:lumOff val="-313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8E7067D-ECCD-4E85-90FB-DBA780CFE929}">
      <dsp:nvSpPr>
        <dsp:cNvPr id="0" name=""/>
        <dsp:cNvSpPr/>
      </dsp:nvSpPr>
      <dsp:spPr>
        <a:xfrm>
          <a:off x="1404542" y="769112"/>
          <a:ext cx="5169252" cy="5169252"/>
        </a:xfrm>
        <a:prstGeom prst="blockArc">
          <a:avLst>
            <a:gd name="adj1" fmla="val 4753355"/>
            <a:gd name="adj2" fmla="val 8919490"/>
            <a:gd name="adj3" fmla="val 4526"/>
          </a:avLst>
        </a:prstGeom>
        <a:solidFill>
          <a:schemeClr val="accent5">
            <a:hueOff val="-4412007"/>
            <a:satOff val="-6137"/>
            <a:lumOff val="-235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0278FD4-902D-4879-B345-95BFC2BB73D6}">
      <dsp:nvSpPr>
        <dsp:cNvPr id="0" name=""/>
        <dsp:cNvSpPr/>
      </dsp:nvSpPr>
      <dsp:spPr>
        <a:xfrm>
          <a:off x="2406816" y="780757"/>
          <a:ext cx="5169252" cy="5169252"/>
        </a:xfrm>
        <a:prstGeom prst="blockArc">
          <a:avLst>
            <a:gd name="adj1" fmla="val 1800675"/>
            <a:gd name="adj2" fmla="val 6126525"/>
            <a:gd name="adj3" fmla="val 4526"/>
          </a:avLst>
        </a:prstGeom>
        <a:solidFill>
          <a:schemeClr val="accent5">
            <a:hueOff val="-2941338"/>
            <a:satOff val="-4091"/>
            <a:lumOff val="-156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C3469D6-88B0-437B-B295-B1408ED1AAFC}">
      <dsp:nvSpPr>
        <dsp:cNvPr id="0" name=""/>
        <dsp:cNvSpPr/>
      </dsp:nvSpPr>
      <dsp:spPr>
        <a:xfrm>
          <a:off x="2487270" y="650722"/>
          <a:ext cx="5169252" cy="5169252"/>
        </a:xfrm>
        <a:prstGeom prst="blockArc">
          <a:avLst>
            <a:gd name="adj1" fmla="val 20022697"/>
            <a:gd name="adj2" fmla="val 2008801"/>
            <a:gd name="adj3" fmla="val 4526"/>
          </a:avLst>
        </a:prstGeom>
        <a:solidFill>
          <a:schemeClr val="accent5">
            <a:hueOff val="-1470669"/>
            <a:satOff val="-2046"/>
            <a:lumOff val="-78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B60A7B9-AF43-4574-A010-30366E128261}">
      <dsp:nvSpPr>
        <dsp:cNvPr id="0" name=""/>
        <dsp:cNvSpPr/>
      </dsp:nvSpPr>
      <dsp:spPr>
        <a:xfrm>
          <a:off x="2521695" y="717866"/>
          <a:ext cx="5169252" cy="5169252"/>
        </a:xfrm>
        <a:prstGeom prst="blockArc">
          <a:avLst>
            <a:gd name="adj1" fmla="val 15449787"/>
            <a:gd name="adj2" fmla="val 19920010"/>
            <a:gd name="adj3" fmla="val 4526"/>
          </a:avLst>
        </a:prstGeom>
        <a:solidFill>
          <a:srgbClr val="3A9886"/>
        </a:solidFill>
        <a:ln>
          <a:noFill/>
        </a:ln>
        <a:effectLst/>
      </dsp:spPr>
      <dsp:style>
        <a:lnRef idx="0">
          <a:scrgbClr r="0" g="0" b="0"/>
        </a:lnRef>
        <a:fillRef idx="1">
          <a:scrgbClr r="0" g="0" b="0"/>
        </a:fillRef>
        <a:effectRef idx="0">
          <a:scrgbClr r="0" g="0" b="0"/>
        </a:effectRef>
        <a:fontRef idx="minor">
          <a:schemeClr val="lt1"/>
        </a:fontRef>
      </dsp:style>
    </dsp:sp>
    <dsp:sp modelId="{6929E1A0-9CCF-483C-AAB0-E489E4ADD3CC}">
      <dsp:nvSpPr>
        <dsp:cNvPr id="0" name=""/>
        <dsp:cNvSpPr/>
      </dsp:nvSpPr>
      <dsp:spPr>
        <a:xfrm>
          <a:off x="3074728" y="2324263"/>
          <a:ext cx="2773625" cy="2076284"/>
        </a:xfrm>
        <a:prstGeom prst="ellipse">
          <a:avLst/>
        </a:prstGeom>
        <a:solidFill>
          <a:schemeClr val="accent5">
            <a:lumMod val="40000"/>
            <a:lumOff val="60000"/>
          </a:schemeClr>
        </a:solidFill>
        <a:ln w="12700" cap="flat" cmpd="sng" algn="ctr">
          <a:solidFill>
            <a:schemeClr val="accent5">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r>
            <a:rPr lang="ru-RU" sz="3400" kern="1200" dirty="0" smtClean="0">
              <a:solidFill>
                <a:schemeClr val="tx1"/>
              </a:solidFill>
            </a:rPr>
            <a:t>Участие в конкурсах</a:t>
          </a:r>
          <a:endParaRPr lang="ru-RU" sz="3400" kern="1200" dirty="0">
            <a:solidFill>
              <a:schemeClr val="tx1"/>
            </a:solidFill>
          </a:endParaRPr>
        </a:p>
      </dsp:txBody>
      <dsp:txXfrm>
        <a:off x="3480916" y="2628328"/>
        <a:ext cx="1961249" cy="1468154"/>
      </dsp:txXfrm>
    </dsp:sp>
    <dsp:sp modelId="{32A80752-D81E-4661-BBB5-FF06E4236823}">
      <dsp:nvSpPr>
        <dsp:cNvPr id="0" name=""/>
        <dsp:cNvSpPr/>
      </dsp:nvSpPr>
      <dsp:spPr>
        <a:xfrm>
          <a:off x="3324094" y="-51850"/>
          <a:ext cx="2470637" cy="1776246"/>
        </a:xfrm>
        <a:prstGeom prst="ellipse">
          <a:avLst/>
        </a:prstGeom>
        <a:solidFill>
          <a:srgbClr val="3A988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ru-RU" sz="1600" kern="1200" dirty="0" smtClean="0">
              <a:solidFill>
                <a:schemeClr val="tx1"/>
              </a:solidFill>
            </a:rPr>
            <a:t>Возможность заявить о себе</a:t>
          </a:r>
          <a:endParaRPr lang="ru-RU" sz="1600" kern="1200" dirty="0">
            <a:solidFill>
              <a:schemeClr val="tx1"/>
            </a:solidFill>
          </a:endParaRPr>
        </a:p>
      </dsp:txBody>
      <dsp:txXfrm>
        <a:off x="3685910" y="208275"/>
        <a:ext cx="1747005" cy="1255996"/>
      </dsp:txXfrm>
    </dsp:sp>
    <dsp:sp modelId="{39FF5D5F-0BF2-4A8E-BC44-827218E4B913}">
      <dsp:nvSpPr>
        <dsp:cNvPr id="0" name=""/>
        <dsp:cNvSpPr/>
      </dsp:nvSpPr>
      <dsp:spPr>
        <a:xfrm>
          <a:off x="6120094" y="1181097"/>
          <a:ext cx="2433348" cy="1870907"/>
        </a:xfrm>
        <a:prstGeom prst="ellipse">
          <a:avLst/>
        </a:prstGeom>
        <a:solidFill>
          <a:schemeClr val="accent5">
            <a:hueOff val="-1470669"/>
            <a:satOff val="-2046"/>
            <a:lumOff val="-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ru-RU" sz="1600" kern="1200" dirty="0" smtClean="0">
              <a:solidFill>
                <a:schemeClr val="tx1"/>
              </a:solidFill>
            </a:rPr>
            <a:t>Получение оценки собственной деятельности</a:t>
          </a:r>
          <a:endParaRPr lang="ru-RU" sz="1600" kern="1200" dirty="0">
            <a:solidFill>
              <a:schemeClr val="tx1"/>
            </a:solidFill>
          </a:endParaRPr>
        </a:p>
      </dsp:txBody>
      <dsp:txXfrm>
        <a:off x="6476450" y="1455085"/>
        <a:ext cx="1720636" cy="1322931"/>
      </dsp:txXfrm>
    </dsp:sp>
    <dsp:sp modelId="{7AF99E4B-0ABA-49DA-A2DA-87BB17CDAE32}">
      <dsp:nvSpPr>
        <dsp:cNvPr id="0" name=""/>
        <dsp:cNvSpPr/>
      </dsp:nvSpPr>
      <dsp:spPr>
        <a:xfrm>
          <a:off x="5892707" y="3706351"/>
          <a:ext cx="2572366" cy="1845057"/>
        </a:xfrm>
        <a:prstGeom prst="ellipse">
          <a:avLst/>
        </a:prstGeom>
        <a:solidFill>
          <a:schemeClr val="accent5">
            <a:hueOff val="-2941338"/>
            <a:satOff val="-4091"/>
            <a:lumOff val="-156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ru-RU" sz="1600" kern="1200" dirty="0" smtClean="0">
              <a:solidFill>
                <a:schemeClr val="tx1"/>
              </a:solidFill>
            </a:rPr>
            <a:t>Изучение и освоение педагогического опыта</a:t>
          </a:r>
          <a:endParaRPr lang="ru-RU" sz="1600" kern="1200" dirty="0">
            <a:solidFill>
              <a:schemeClr val="tx1"/>
            </a:solidFill>
          </a:endParaRPr>
        </a:p>
      </dsp:txBody>
      <dsp:txXfrm>
        <a:off x="6269421" y="3976553"/>
        <a:ext cx="1818938" cy="1304653"/>
      </dsp:txXfrm>
    </dsp:sp>
    <dsp:sp modelId="{DEE7A7AD-A6B4-4EDC-8025-E9A928DC3709}">
      <dsp:nvSpPr>
        <dsp:cNvPr id="0" name=""/>
        <dsp:cNvSpPr/>
      </dsp:nvSpPr>
      <dsp:spPr>
        <a:xfrm>
          <a:off x="3197618" y="4991060"/>
          <a:ext cx="2527846" cy="1688507"/>
        </a:xfrm>
        <a:prstGeom prst="ellipse">
          <a:avLst/>
        </a:prstGeom>
        <a:solidFill>
          <a:schemeClr val="accent5">
            <a:hueOff val="-4412007"/>
            <a:satOff val="-6137"/>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ru-RU" sz="1600" kern="1200" dirty="0" smtClean="0">
              <a:solidFill>
                <a:schemeClr val="tx1"/>
              </a:solidFill>
            </a:rPr>
            <a:t>Профессиональный рост</a:t>
          </a:r>
          <a:endParaRPr lang="ru-RU" sz="1600" kern="1200" dirty="0">
            <a:solidFill>
              <a:schemeClr val="tx1"/>
            </a:solidFill>
          </a:endParaRPr>
        </a:p>
      </dsp:txBody>
      <dsp:txXfrm>
        <a:off x="3567812" y="5238336"/>
        <a:ext cx="1787458" cy="1193955"/>
      </dsp:txXfrm>
    </dsp:sp>
    <dsp:sp modelId="{92C11799-D6BF-41F6-BF2C-450A2595D99D}">
      <dsp:nvSpPr>
        <dsp:cNvPr id="0" name=""/>
        <dsp:cNvSpPr/>
      </dsp:nvSpPr>
      <dsp:spPr>
        <a:xfrm>
          <a:off x="608582" y="3771905"/>
          <a:ext cx="2446135" cy="1791568"/>
        </a:xfrm>
        <a:prstGeom prst="ellipse">
          <a:avLst/>
        </a:prstGeom>
        <a:solidFill>
          <a:schemeClr val="accent5">
            <a:hueOff val="-5882676"/>
            <a:satOff val="-8182"/>
            <a:lumOff val="-313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pPr>
          <a:r>
            <a:rPr lang="ru-RU" sz="1600" kern="1200" dirty="0" smtClean="0">
              <a:solidFill>
                <a:schemeClr val="tx1"/>
              </a:solidFill>
            </a:rPr>
            <a:t>Широкое профессиональное общение</a:t>
          </a:r>
          <a:endParaRPr lang="ru-RU" sz="1600" kern="1200" dirty="0">
            <a:solidFill>
              <a:schemeClr val="tx1"/>
            </a:solidFill>
          </a:endParaRPr>
        </a:p>
      </dsp:txBody>
      <dsp:txXfrm>
        <a:off x="966810" y="4034274"/>
        <a:ext cx="1729679" cy="1266830"/>
      </dsp:txXfrm>
    </dsp:sp>
    <dsp:sp modelId="{AD926EE5-994C-4FB7-BE33-86ACA82C41B3}">
      <dsp:nvSpPr>
        <dsp:cNvPr id="0" name=""/>
        <dsp:cNvSpPr/>
      </dsp:nvSpPr>
      <dsp:spPr>
        <a:xfrm>
          <a:off x="472708" y="1115550"/>
          <a:ext cx="2433348" cy="1811310"/>
        </a:xfrm>
        <a:prstGeom prst="ellipse">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ru-RU" sz="1600" kern="1200" dirty="0" smtClean="0">
              <a:solidFill>
                <a:schemeClr val="tx1"/>
              </a:solidFill>
            </a:rPr>
            <a:t>Престиж профессии</a:t>
          </a:r>
          <a:endParaRPr lang="ru-RU" sz="1600" kern="1200" dirty="0">
            <a:solidFill>
              <a:schemeClr val="tx1"/>
            </a:solidFill>
          </a:endParaRPr>
        </a:p>
      </dsp:txBody>
      <dsp:txXfrm>
        <a:off x="829064" y="1380810"/>
        <a:ext cx="1720636" cy="12807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961DAA-9EF0-4A7B-989F-998D6E592E88}">
      <dsp:nvSpPr>
        <dsp:cNvPr id="0" name=""/>
        <dsp:cNvSpPr/>
      </dsp:nvSpPr>
      <dsp:spPr>
        <a:xfrm>
          <a:off x="4180128" y="1751239"/>
          <a:ext cx="3197705" cy="609737"/>
        </a:xfrm>
        <a:custGeom>
          <a:avLst/>
          <a:gdLst/>
          <a:ahLst/>
          <a:cxnLst/>
          <a:rect l="0" t="0" r="0" b="0"/>
          <a:pathLst>
            <a:path>
              <a:moveTo>
                <a:pt x="0" y="0"/>
              </a:moveTo>
              <a:lnTo>
                <a:pt x="0" y="422002"/>
              </a:lnTo>
              <a:lnTo>
                <a:pt x="3197705" y="422002"/>
              </a:lnTo>
              <a:lnTo>
                <a:pt x="3197705" y="60973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2EDBC4A-AC1F-48D0-BD41-676A150A13EE}">
      <dsp:nvSpPr>
        <dsp:cNvPr id="0" name=""/>
        <dsp:cNvSpPr/>
      </dsp:nvSpPr>
      <dsp:spPr>
        <a:xfrm>
          <a:off x="4180128" y="1751239"/>
          <a:ext cx="1521067" cy="2446808"/>
        </a:xfrm>
        <a:custGeom>
          <a:avLst/>
          <a:gdLst/>
          <a:ahLst/>
          <a:cxnLst/>
          <a:rect l="0" t="0" r="0" b="0"/>
          <a:pathLst>
            <a:path>
              <a:moveTo>
                <a:pt x="0" y="0"/>
              </a:moveTo>
              <a:lnTo>
                <a:pt x="0" y="2259073"/>
              </a:lnTo>
              <a:lnTo>
                <a:pt x="1521067" y="2259073"/>
              </a:lnTo>
              <a:lnTo>
                <a:pt x="1521067" y="244680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3A9DFEB-C1B9-46B8-80B0-CAE2A0C55803}">
      <dsp:nvSpPr>
        <dsp:cNvPr id="0" name=""/>
        <dsp:cNvSpPr/>
      </dsp:nvSpPr>
      <dsp:spPr>
        <a:xfrm>
          <a:off x="2608497" y="1751239"/>
          <a:ext cx="1571630" cy="2446808"/>
        </a:xfrm>
        <a:custGeom>
          <a:avLst/>
          <a:gdLst/>
          <a:ahLst/>
          <a:cxnLst/>
          <a:rect l="0" t="0" r="0" b="0"/>
          <a:pathLst>
            <a:path>
              <a:moveTo>
                <a:pt x="1571630" y="0"/>
              </a:moveTo>
              <a:lnTo>
                <a:pt x="1571630" y="2259073"/>
              </a:lnTo>
              <a:lnTo>
                <a:pt x="0" y="2259073"/>
              </a:lnTo>
              <a:lnTo>
                <a:pt x="0" y="244680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786992B-C81A-475D-BB9F-49B89FEB10A7}">
      <dsp:nvSpPr>
        <dsp:cNvPr id="0" name=""/>
        <dsp:cNvSpPr/>
      </dsp:nvSpPr>
      <dsp:spPr>
        <a:xfrm>
          <a:off x="1036848" y="1751239"/>
          <a:ext cx="3143279" cy="606215"/>
        </a:xfrm>
        <a:custGeom>
          <a:avLst/>
          <a:gdLst/>
          <a:ahLst/>
          <a:cxnLst/>
          <a:rect l="0" t="0" r="0" b="0"/>
          <a:pathLst>
            <a:path>
              <a:moveTo>
                <a:pt x="3143279" y="0"/>
              </a:moveTo>
              <a:lnTo>
                <a:pt x="3143279" y="418479"/>
              </a:lnTo>
              <a:lnTo>
                <a:pt x="0" y="418479"/>
              </a:lnTo>
              <a:lnTo>
                <a:pt x="0" y="60621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7B35ABF-9966-4775-BFC7-37D84FEB50F6}">
      <dsp:nvSpPr>
        <dsp:cNvPr id="0" name=""/>
        <dsp:cNvSpPr/>
      </dsp:nvSpPr>
      <dsp:spPr>
        <a:xfrm>
          <a:off x="3002402" y="428626"/>
          <a:ext cx="2355452" cy="1322613"/>
        </a:xfrm>
        <a:prstGeom prst="rect">
          <a:avLst/>
        </a:prstGeom>
        <a:solidFill>
          <a:srgbClr val="DBF6FE"/>
        </a:solidFill>
        <a:ln w="12700" cap="flat" cmpd="sng" algn="ctr">
          <a:solidFill>
            <a:srgbClr val="33857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ru-RU" sz="2000" b="1" kern="1200" dirty="0" smtClean="0">
              <a:solidFill>
                <a:schemeClr val="tx1"/>
              </a:solidFill>
              <a:latin typeface="Times New Roman" pitchFamily="18" charset="0"/>
              <a:cs typeface="Times New Roman" pitchFamily="18" charset="0"/>
            </a:rPr>
            <a:t>Ситуации затруднения деятельности педагога</a:t>
          </a:r>
        </a:p>
      </dsp:txBody>
      <dsp:txXfrm>
        <a:off x="3002402" y="428626"/>
        <a:ext cx="2355452" cy="1322613"/>
      </dsp:txXfrm>
    </dsp:sp>
    <dsp:sp modelId="{8166CDDE-2F10-4865-A139-DE3F39C29159}">
      <dsp:nvSpPr>
        <dsp:cNvPr id="0" name=""/>
        <dsp:cNvSpPr/>
      </dsp:nvSpPr>
      <dsp:spPr>
        <a:xfrm>
          <a:off x="142870" y="2357455"/>
          <a:ext cx="1787955" cy="893977"/>
        </a:xfrm>
        <a:prstGeom prst="rect">
          <a:avLst/>
        </a:prstGeom>
        <a:solidFill>
          <a:srgbClr val="CCECD7"/>
        </a:solidFill>
        <a:ln w="12700" cap="flat" cmpd="sng" algn="ctr">
          <a:solidFill>
            <a:srgbClr val="33857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ru-RU" sz="1900" kern="1200" dirty="0" smtClean="0">
              <a:solidFill>
                <a:schemeClr val="tx1"/>
              </a:solidFill>
            </a:rPr>
            <a:t>Нехватка рабочего времени</a:t>
          </a:r>
          <a:endParaRPr lang="ru-RU" sz="1900" kern="1200" dirty="0">
            <a:solidFill>
              <a:schemeClr val="tx1"/>
            </a:solidFill>
          </a:endParaRPr>
        </a:p>
      </dsp:txBody>
      <dsp:txXfrm>
        <a:off x="142870" y="2357455"/>
        <a:ext cx="1787955" cy="893977"/>
      </dsp:txXfrm>
    </dsp:sp>
    <dsp:sp modelId="{635A11B3-1FC2-44D3-8548-9500762F8368}">
      <dsp:nvSpPr>
        <dsp:cNvPr id="0" name=""/>
        <dsp:cNvSpPr/>
      </dsp:nvSpPr>
      <dsp:spPr>
        <a:xfrm>
          <a:off x="1714519" y="4198048"/>
          <a:ext cx="1787955" cy="893977"/>
        </a:xfrm>
        <a:prstGeom prst="rect">
          <a:avLst/>
        </a:prstGeom>
        <a:solidFill>
          <a:srgbClr val="CCECD7"/>
        </a:solidFill>
        <a:ln w="12700" cap="flat" cmpd="sng" algn="ctr">
          <a:solidFill>
            <a:srgbClr val="33857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ru-RU" sz="1900" kern="1200" dirty="0" smtClean="0">
              <a:solidFill>
                <a:schemeClr val="tx1"/>
              </a:solidFill>
            </a:rPr>
            <a:t>Отсутствие взаимодействия с родителями</a:t>
          </a:r>
          <a:endParaRPr lang="ru-RU" sz="1900" kern="1200" dirty="0">
            <a:solidFill>
              <a:schemeClr val="tx1"/>
            </a:solidFill>
          </a:endParaRPr>
        </a:p>
      </dsp:txBody>
      <dsp:txXfrm>
        <a:off x="1714519" y="4198048"/>
        <a:ext cx="1787955" cy="893977"/>
      </dsp:txXfrm>
    </dsp:sp>
    <dsp:sp modelId="{2453CA71-C9AF-43BE-8F49-31C443DE2015}">
      <dsp:nvSpPr>
        <dsp:cNvPr id="0" name=""/>
        <dsp:cNvSpPr/>
      </dsp:nvSpPr>
      <dsp:spPr>
        <a:xfrm>
          <a:off x="4807218" y="4198048"/>
          <a:ext cx="1787955" cy="893977"/>
        </a:xfrm>
        <a:prstGeom prst="rect">
          <a:avLst/>
        </a:prstGeom>
        <a:solidFill>
          <a:srgbClr val="CCECD7"/>
        </a:solidFill>
        <a:ln w="12700" cap="flat" cmpd="sng" algn="ctr">
          <a:solidFill>
            <a:srgbClr val="33857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ru-RU" sz="1900" kern="1200" dirty="0" smtClean="0">
              <a:solidFill>
                <a:schemeClr val="tx1"/>
              </a:solidFill>
            </a:rPr>
            <a:t>Неуверенность в собственных силах</a:t>
          </a:r>
          <a:endParaRPr lang="ru-RU" sz="1900" kern="1200" dirty="0">
            <a:solidFill>
              <a:schemeClr val="tx1"/>
            </a:solidFill>
          </a:endParaRPr>
        </a:p>
      </dsp:txBody>
      <dsp:txXfrm>
        <a:off x="4807218" y="4198048"/>
        <a:ext cx="1787955" cy="893977"/>
      </dsp:txXfrm>
    </dsp:sp>
    <dsp:sp modelId="{DF52F3DE-1F22-4B6E-92C6-17976572E1A3}">
      <dsp:nvSpPr>
        <dsp:cNvPr id="0" name=""/>
        <dsp:cNvSpPr/>
      </dsp:nvSpPr>
      <dsp:spPr>
        <a:xfrm>
          <a:off x="6483855" y="2360977"/>
          <a:ext cx="1787955" cy="893977"/>
        </a:xfrm>
        <a:prstGeom prst="rect">
          <a:avLst/>
        </a:prstGeom>
        <a:solidFill>
          <a:srgbClr val="CCECD7"/>
        </a:solidFill>
        <a:ln w="12700" cap="flat" cmpd="sng" algn="ctr">
          <a:solidFill>
            <a:srgbClr val="33857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ru-RU" sz="1900" kern="1200" dirty="0" smtClean="0">
              <a:solidFill>
                <a:schemeClr val="tx1"/>
              </a:solidFill>
            </a:rPr>
            <a:t>Недостаточное методическое сопровождение</a:t>
          </a:r>
          <a:endParaRPr lang="ru-RU" sz="1900" kern="1200" dirty="0">
            <a:solidFill>
              <a:schemeClr val="tx1"/>
            </a:solidFill>
          </a:endParaRPr>
        </a:p>
      </dsp:txBody>
      <dsp:txXfrm>
        <a:off x="6483855" y="2360977"/>
        <a:ext cx="1787955" cy="89397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87777A-1052-445A-A835-F1197A757F52}">
      <dsp:nvSpPr>
        <dsp:cNvPr id="0" name=""/>
        <dsp:cNvSpPr/>
      </dsp:nvSpPr>
      <dsp:spPr>
        <a:xfrm>
          <a:off x="3767" y="755173"/>
          <a:ext cx="1647120" cy="1775801"/>
        </a:xfrm>
        <a:prstGeom prst="roundRect">
          <a:avLst>
            <a:gd name="adj" fmla="val 10000"/>
          </a:avLst>
        </a:prstGeom>
        <a:solidFill>
          <a:srgbClr val="CCF4E5"/>
        </a:solidFill>
        <a:ln w="12700" cap="flat" cmpd="sng" algn="ctr">
          <a:solidFill>
            <a:srgbClr val="00CC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kern="1200" dirty="0" smtClean="0"/>
            <a:t/>
          </a:r>
          <a:br>
            <a:rPr lang="ru-RU" sz="1600" kern="1200" dirty="0" smtClean="0"/>
          </a:br>
          <a:r>
            <a:rPr lang="ru-RU" sz="1600" b="1" kern="1200" dirty="0" smtClean="0">
              <a:solidFill>
                <a:schemeClr val="tx1"/>
              </a:solidFill>
            </a:rPr>
            <a:t>Проблема: </a:t>
          </a:r>
        </a:p>
        <a:p>
          <a:pPr lvl="0" algn="ctr" defTabSz="711200">
            <a:lnSpc>
              <a:spcPct val="90000"/>
            </a:lnSpc>
            <a:spcBef>
              <a:spcPct val="0"/>
            </a:spcBef>
            <a:spcAft>
              <a:spcPct val="35000"/>
            </a:spcAft>
          </a:pPr>
          <a:r>
            <a:rPr lang="ru-RU" sz="1600" kern="1200" dirty="0" smtClean="0">
              <a:solidFill>
                <a:schemeClr val="tx1"/>
              </a:solidFill>
            </a:rPr>
            <a:t>нехватка рабочего времени</a:t>
          </a:r>
          <a:endParaRPr lang="ru-RU" sz="1600" b="1" kern="1200" dirty="0" smtClean="0">
            <a:solidFill>
              <a:schemeClr val="tx1"/>
            </a:solidFill>
          </a:endParaRPr>
        </a:p>
        <a:p>
          <a:pPr lvl="0" algn="ctr" defTabSz="711200">
            <a:lnSpc>
              <a:spcPct val="90000"/>
            </a:lnSpc>
            <a:spcBef>
              <a:spcPct val="0"/>
            </a:spcBef>
            <a:spcAft>
              <a:spcPct val="35000"/>
            </a:spcAft>
          </a:pPr>
          <a:endParaRPr lang="ru-RU" sz="1600" kern="1200" dirty="0">
            <a:solidFill>
              <a:schemeClr val="tx1"/>
            </a:solidFill>
          </a:endParaRPr>
        </a:p>
      </dsp:txBody>
      <dsp:txXfrm>
        <a:off x="52009" y="803415"/>
        <a:ext cx="1550636" cy="1679317"/>
      </dsp:txXfrm>
    </dsp:sp>
    <dsp:sp modelId="{F2C7179B-7CEF-40BA-B0C9-39D4E61D4093}">
      <dsp:nvSpPr>
        <dsp:cNvPr id="0" name=""/>
        <dsp:cNvSpPr/>
      </dsp:nvSpPr>
      <dsp:spPr>
        <a:xfrm>
          <a:off x="1815599" y="1438831"/>
          <a:ext cx="349189" cy="408485"/>
        </a:xfrm>
        <a:prstGeom prst="rightArrow">
          <a:avLst>
            <a:gd name="adj1" fmla="val 60000"/>
            <a:gd name="adj2" fmla="val 50000"/>
          </a:avLst>
        </a:prstGeom>
        <a:solidFill>
          <a:srgbClr val="CCF4E5"/>
        </a:solidFill>
        <a:ln>
          <a:solidFill>
            <a:srgbClr val="00CC66"/>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dirty="0"/>
        </a:p>
      </dsp:txBody>
      <dsp:txXfrm>
        <a:off x="1815599" y="1520528"/>
        <a:ext cx="244432" cy="245091"/>
      </dsp:txXfrm>
    </dsp:sp>
    <dsp:sp modelId="{679E2A57-2863-4588-865B-07FA6239856B}">
      <dsp:nvSpPr>
        <dsp:cNvPr id="0" name=""/>
        <dsp:cNvSpPr/>
      </dsp:nvSpPr>
      <dsp:spPr>
        <a:xfrm>
          <a:off x="2309735" y="755173"/>
          <a:ext cx="1647120" cy="1775801"/>
        </a:xfrm>
        <a:prstGeom prst="roundRect">
          <a:avLst>
            <a:gd name="adj" fmla="val 10000"/>
          </a:avLst>
        </a:prstGeom>
        <a:solidFill>
          <a:srgbClr val="CCF4E5"/>
        </a:solidFill>
        <a:ln w="12700" cap="flat" cmpd="sng" algn="ctr">
          <a:solidFill>
            <a:srgbClr val="00CC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tx1"/>
              </a:solidFill>
            </a:rPr>
            <a:t>Решение:</a:t>
          </a:r>
        </a:p>
        <a:p>
          <a:pPr lvl="0" algn="ctr" defTabSz="711200">
            <a:lnSpc>
              <a:spcPct val="90000"/>
            </a:lnSpc>
            <a:spcBef>
              <a:spcPct val="0"/>
            </a:spcBef>
            <a:spcAft>
              <a:spcPct val="35000"/>
            </a:spcAft>
          </a:pPr>
          <a:r>
            <a:rPr lang="ru-RU" sz="1600" b="1" kern="1200" dirty="0" smtClean="0">
              <a:solidFill>
                <a:schemeClr val="tx1"/>
              </a:solidFill>
            </a:rPr>
            <a:t> </a:t>
          </a:r>
          <a:r>
            <a:rPr lang="ru-RU" sz="1600" b="0" kern="1200" dirty="0" smtClean="0">
              <a:solidFill>
                <a:schemeClr val="tx1"/>
              </a:solidFill>
            </a:rPr>
            <a:t>пересмотреть циклограмму рабочего времени</a:t>
          </a:r>
        </a:p>
      </dsp:txBody>
      <dsp:txXfrm>
        <a:off x="2357977" y="803415"/>
        <a:ext cx="1550636" cy="1679317"/>
      </dsp:txXfrm>
    </dsp:sp>
    <dsp:sp modelId="{4B598FDC-2ACB-4D92-9CFB-76E98F01E8C4}">
      <dsp:nvSpPr>
        <dsp:cNvPr id="0" name=""/>
        <dsp:cNvSpPr/>
      </dsp:nvSpPr>
      <dsp:spPr>
        <a:xfrm>
          <a:off x="4121567" y="1438831"/>
          <a:ext cx="349189" cy="408485"/>
        </a:xfrm>
        <a:prstGeom prst="rightArrow">
          <a:avLst>
            <a:gd name="adj1" fmla="val 60000"/>
            <a:gd name="adj2" fmla="val 50000"/>
          </a:avLst>
        </a:prstGeom>
        <a:solidFill>
          <a:srgbClr val="B6F0DA"/>
        </a:solidFill>
        <a:ln>
          <a:solidFill>
            <a:srgbClr val="00CC66"/>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dirty="0"/>
        </a:p>
      </dsp:txBody>
      <dsp:txXfrm>
        <a:off x="4121567" y="1520528"/>
        <a:ext cx="244432" cy="245091"/>
      </dsp:txXfrm>
    </dsp:sp>
    <dsp:sp modelId="{21AC0A2D-405C-427C-9D03-3C08A8336321}">
      <dsp:nvSpPr>
        <dsp:cNvPr id="0" name=""/>
        <dsp:cNvSpPr/>
      </dsp:nvSpPr>
      <dsp:spPr>
        <a:xfrm>
          <a:off x="4615704" y="755173"/>
          <a:ext cx="1647120" cy="1775801"/>
        </a:xfrm>
        <a:prstGeom prst="roundRect">
          <a:avLst>
            <a:gd name="adj" fmla="val 10000"/>
          </a:avLst>
        </a:prstGeom>
        <a:solidFill>
          <a:srgbClr val="CCF4E5"/>
        </a:solidFill>
        <a:ln w="12700" cap="flat" cmpd="sng" algn="ctr">
          <a:solidFill>
            <a:srgbClr val="00CC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tx1"/>
              </a:solidFill>
            </a:rPr>
            <a:t>Результат:</a:t>
          </a:r>
        </a:p>
        <a:p>
          <a:pPr lvl="0" algn="ctr" defTabSz="711200">
            <a:lnSpc>
              <a:spcPct val="90000"/>
            </a:lnSpc>
            <a:spcBef>
              <a:spcPct val="0"/>
            </a:spcBef>
            <a:spcAft>
              <a:spcPct val="35000"/>
            </a:spcAft>
          </a:pPr>
          <a:r>
            <a:rPr lang="ru-RU" sz="1600" b="0" kern="1200" dirty="0" smtClean="0">
              <a:solidFill>
                <a:schemeClr val="tx1"/>
              </a:solidFill>
            </a:rPr>
            <a:t>высвобождение времени за счет оптимизации  основных форм работы</a:t>
          </a:r>
        </a:p>
      </dsp:txBody>
      <dsp:txXfrm>
        <a:off x="4663946" y="803415"/>
        <a:ext cx="1550636" cy="1679317"/>
      </dsp:txXfrm>
    </dsp:sp>
    <dsp:sp modelId="{A81E3701-EF33-40E8-8F15-1CF2F5AFB36B}">
      <dsp:nvSpPr>
        <dsp:cNvPr id="0" name=""/>
        <dsp:cNvSpPr/>
      </dsp:nvSpPr>
      <dsp:spPr>
        <a:xfrm>
          <a:off x="6427536" y="1438831"/>
          <a:ext cx="349189" cy="408485"/>
        </a:xfrm>
        <a:prstGeom prst="rightArrow">
          <a:avLst>
            <a:gd name="adj1" fmla="val 60000"/>
            <a:gd name="adj2" fmla="val 50000"/>
          </a:avLst>
        </a:prstGeom>
        <a:solidFill>
          <a:srgbClr val="CCECD7"/>
        </a:solidFill>
        <a:ln>
          <a:solidFill>
            <a:srgbClr val="46BA6D"/>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p>
      </dsp:txBody>
      <dsp:txXfrm>
        <a:off x="6427536" y="1520528"/>
        <a:ext cx="244432" cy="245091"/>
      </dsp:txXfrm>
    </dsp:sp>
    <dsp:sp modelId="{9BD8A7CF-4AFF-4509-A4C9-0150BF0309C4}">
      <dsp:nvSpPr>
        <dsp:cNvPr id="0" name=""/>
        <dsp:cNvSpPr/>
      </dsp:nvSpPr>
      <dsp:spPr>
        <a:xfrm>
          <a:off x="6921672" y="755173"/>
          <a:ext cx="1647120" cy="1775801"/>
        </a:xfrm>
        <a:prstGeom prst="roundRect">
          <a:avLst>
            <a:gd name="adj" fmla="val 10000"/>
          </a:avLst>
        </a:prstGeom>
        <a:solidFill>
          <a:srgbClr val="D2F6E8"/>
        </a:solidFill>
        <a:ln w="12700" cap="flat" cmpd="sng" algn="ctr">
          <a:solidFill>
            <a:srgbClr val="00CC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tx1"/>
              </a:solidFill>
            </a:rPr>
            <a:t>Итог: </a:t>
          </a:r>
        </a:p>
        <a:p>
          <a:pPr lvl="0" algn="ctr" defTabSz="711200">
            <a:lnSpc>
              <a:spcPct val="90000"/>
            </a:lnSpc>
            <a:spcBef>
              <a:spcPct val="0"/>
            </a:spcBef>
            <a:spcAft>
              <a:spcPct val="35000"/>
            </a:spcAft>
          </a:pPr>
          <a:r>
            <a:rPr lang="ru-RU" sz="1600" b="0" kern="1200" dirty="0" smtClean="0">
              <a:solidFill>
                <a:schemeClr val="tx1"/>
              </a:solidFill>
            </a:rPr>
            <a:t>еженедельно по понедельникам с 13.00 до 14.00 работа по конкурсу</a:t>
          </a:r>
        </a:p>
      </dsp:txBody>
      <dsp:txXfrm>
        <a:off x="6969914" y="803415"/>
        <a:ext cx="1550636" cy="167931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87777A-1052-445A-A835-F1197A757F52}">
      <dsp:nvSpPr>
        <dsp:cNvPr id="0" name=""/>
        <dsp:cNvSpPr/>
      </dsp:nvSpPr>
      <dsp:spPr>
        <a:xfrm>
          <a:off x="3767" y="652389"/>
          <a:ext cx="1647120" cy="1981369"/>
        </a:xfrm>
        <a:prstGeom prst="roundRect">
          <a:avLst>
            <a:gd name="adj" fmla="val 10000"/>
          </a:avLst>
        </a:prstGeom>
        <a:solidFill>
          <a:srgbClr val="CDE8EF"/>
        </a:solidFill>
        <a:ln w="12700" cap="flat" cmpd="sng" algn="ctr">
          <a:solidFill>
            <a:srgbClr val="8DB4E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ru-RU" sz="1700" kern="1200" dirty="0" smtClean="0"/>
            <a:t/>
          </a:r>
          <a:br>
            <a:rPr lang="ru-RU" sz="1700" kern="1200" dirty="0" smtClean="0"/>
          </a:br>
          <a:r>
            <a:rPr lang="ru-RU" sz="1700" b="1" kern="1200" dirty="0" smtClean="0">
              <a:solidFill>
                <a:schemeClr val="tx1"/>
              </a:solidFill>
            </a:rPr>
            <a:t>Проблема: </a:t>
          </a:r>
        </a:p>
        <a:p>
          <a:pPr lvl="0" algn="ctr" defTabSz="755650">
            <a:lnSpc>
              <a:spcPct val="90000"/>
            </a:lnSpc>
            <a:spcBef>
              <a:spcPct val="0"/>
            </a:spcBef>
            <a:spcAft>
              <a:spcPct val="35000"/>
            </a:spcAft>
          </a:pPr>
          <a:r>
            <a:rPr lang="ru-RU" sz="1700" kern="1200" dirty="0" smtClean="0">
              <a:solidFill>
                <a:schemeClr val="tx1"/>
              </a:solidFill>
            </a:rPr>
            <a:t>вовлечение родителей в конкурсное движение</a:t>
          </a:r>
          <a:endParaRPr lang="ru-RU" sz="1700" kern="1200" dirty="0">
            <a:solidFill>
              <a:schemeClr val="tx1"/>
            </a:solidFill>
          </a:endParaRPr>
        </a:p>
      </dsp:txBody>
      <dsp:txXfrm>
        <a:off x="52009" y="700631"/>
        <a:ext cx="1550636" cy="1884885"/>
      </dsp:txXfrm>
    </dsp:sp>
    <dsp:sp modelId="{F2C7179B-7CEF-40BA-B0C9-39D4E61D4093}">
      <dsp:nvSpPr>
        <dsp:cNvPr id="0" name=""/>
        <dsp:cNvSpPr/>
      </dsp:nvSpPr>
      <dsp:spPr>
        <a:xfrm>
          <a:off x="1815599" y="1438831"/>
          <a:ext cx="349189" cy="408485"/>
        </a:xfrm>
        <a:prstGeom prst="rightArrow">
          <a:avLst>
            <a:gd name="adj1" fmla="val 60000"/>
            <a:gd name="adj2" fmla="val 50000"/>
          </a:avLst>
        </a:prstGeom>
        <a:solidFill>
          <a:srgbClr val="CDE8EF"/>
        </a:solidFill>
        <a:ln>
          <a:solidFill>
            <a:srgbClr val="8DB4E3"/>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kern="1200" dirty="0"/>
        </a:p>
      </dsp:txBody>
      <dsp:txXfrm>
        <a:off x="1815599" y="1520528"/>
        <a:ext cx="244432" cy="245091"/>
      </dsp:txXfrm>
    </dsp:sp>
    <dsp:sp modelId="{679E2A57-2863-4588-865B-07FA6239856B}">
      <dsp:nvSpPr>
        <dsp:cNvPr id="0" name=""/>
        <dsp:cNvSpPr/>
      </dsp:nvSpPr>
      <dsp:spPr>
        <a:xfrm>
          <a:off x="2309735" y="652389"/>
          <a:ext cx="1647120" cy="1981369"/>
        </a:xfrm>
        <a:prstGeom prst="roundRect">
          <a:avLst>
            <a:gd name="adj" fmla="val 10000"/>
          </a:avLst>
        </a:prstGeom>
        <a:solidFill>
          <a:srgbClr val="CDE8EF"/>
        </a:solidFill>
        <a:ln w="12700" cap="flat" cmpd="sng" algn="ctr">
          <a:solidFill>
            <a:srgbClr val="8DB4E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ru-RU" sz="1700" b="1" kern="1200" dirty="0" smtClean="0">
              <a:solidFill>
                <a:schemeClr val="tx1"/>
              </a:solidFill>
            </a:rPr>
            <a:t>Решение:</a:t>
          </a:r>
        </a:p>
        <a:p>
          <a:pPr lvl="0" algn="ctr" defTabSz="755650">
            <a:lnSpc>
              <a:spcPct val="90000"/>
            </a:lnSpc>
            <a:spcBef>
              <a:spcPct val="0"/>
            </a:spcBef>
            <a:spcAft>
              <a:spcPct val="35000"/>
            </a:spcAft>
          </a:pPr>
          <a:r>
            <a:rPr lang="ru-RU" sz="1700" b="1" kern="1200" dirty="0" smtClean="0">
              <a:solidFill>
                <a:schemeClr val="tx1"/>
              </a:solidFill>
            </a:rPr>
            <a:t> </a:t>
          </a:r>
          <a:r>
            <a:rPr lang="ru-RU" sz="1700" b="0" kern="1200" dirty="0" smtClean="0">
              <a:solidFill>
                <a:schemeClr val="tx1"/>
              </a:solidFill>
            </a:rPr>
            <a:t>объяснение значимости участия воспитанников в конкурсах</a:t>
          </a:r>
        </a:p>
      </dsp:txBody>
      <dsp:txXfrm>
        <a:off x="2357977" y="700631"/>
        <a:ext cx="1550636" cy="1884885"/>
      </dsp:txXfrm>
    </dsp:sp>
    <dsp:sp modelId="{4B598FDC-2ACB-4D92-9CFB-76E98F01E8C4}">
      <dsp:nvSpPr>
        <dsp:cNvPr id="0" name=""/>
        <dsp:cNvSpPr/>
      </dsp:nvSpPr>
      <dsp:spPr>
        <a:xfrm>
          <a:off x="4121567" y="1438831"/>
          <a:ext cx="349189" cy="408485"/>
        </a:xfrm>
        <a:prstGeom prst="rightArrow">
          <a:avLst>
            <a:gd name="adj1" fmla="val 60000"/>
            <a:gd name="adj2" fmla="val 50000"/>
          </a:avLst>
        </a:prstGeom>
        <a:solidFill>
          <a:srgbClr val="CDE8EF"/>
        </a:solidFill>
        <a:ln>
          <a:solidFill>
            <a:srgbClr val="8DB4E3"/>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kern="1200" dirty="0"/>
        </a:p>
      </dsp:txBody>
      <dsp:txXfrm>
        <a:off x="4121567" y="1520528"/>
        <a:ext cx="244432" cy="245091"/>
      </dsp:txXfrm>
    </dsp:sp>
    <dsp:sp modelId="{D170B852-3A5C-4317-87E4-463C164CD8BB}">
      <dsp:nvSpPr>
        <dsp:cNvPr id="0" name=""/>
        <dsp:cNvSpPr/>
      </dsp:nvSpPr>
      <dsp:spPr>
        <a:xfrm>
          <a:off x="4615704" y="652389"/>
          <a:ext cx="1647120" cy="1981369"/>
        </a:xfrm>
        <a:prstGeom prst="roundRect">
          <a:avLst>
            <a:gd name="adj" fmla="val 10000"/>
          </a:avLst>
        </a:prstGeom>
        <a:solidFill>
          <a:srgbClr val="CDE8EF"/>
        </a:solidFill>
        <a:ln w="12700" cap="flat" cmpd="sng" algn="ctr">
          <a:solidFill>
            <a:srgbClr val="8DB4E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ru-RU" sz="1700" b="1" kern="1200" dirty="0" smtClean="0">
              <a:solidFill>
                <a:schemeClr val="tx1"/>
              </a:solidFill>
            </a:rPr>
            <a:t>Результат:</a:t>
          </a:r>
        </a:p>
        <a:p>
          <a:pPr lvl="0" algn="ctr" defTabSz="755650">
            <a:lnSpc>
              <a:spcPct val="90000"/>
            </a:lnSpc>
            <a:spcBef>
              <a:spcPct val="0"/>
            </a:spcBef>
            <a:spcAft>
              <a:spcPct val="35000"/>
            </a:spcAft>
          </a:pPr>
          <a:r>
            <a:rPr lang="ru-RU" sz="1700" b="0" kern="1200" dirty="0" smtClean="0">
              <a:solidFill>
                <a:schemeClr val="tx1"/>
              </a:solidFill>
            </a:rPr>
            <a:t>мотивация родителей через формирование детского портфолио </a:t>
          </a:r>
        </a:p>
      </dsp:txBody>
      <dsp:txXfrm>
        <a:off x="4663946" y="700631"/>
        <a:ext cx="1550636" cy="1884885"/>
      </dsp:txXfrm>
    </dsp:sp>
    <dsp:sp modelId="{32DB0964-E06C-463C-B2F0-67482684A1DA}">
      <dsp:nvSpPr>
        <dsp:cNvPr id="0" name=""/>
        <dsp:cNvSpPr/>
      </dsp:nvSpPr>
      <dsp:spPr>
        <a:xfrm>
          <a:off x="6427536" y="1438831"/>
          <a:ext cx="349189" cy="408485"/>
        </a:xfrm>
        <a:prstGeom prst="rightArrow">
          <a:avLst>
            <a:gd name="adj1" fmla="val 60000"/>
            <a:gd name="adj2" fmla="val 50000"/>
          </a:avLst>
        </a:prstGeom>
        <a:solidFill>
          <a:schemeClr val="accent1">
            <a:lumMod val="40000"/>
            <a:lumOff val="60000"/>
          </a:schemeClr>
        </a:solidFill>
        <a:ln>
          <a:solidFill>
            <a:srgbClr val="69A4D9"/>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kern="1200"/>
        </a:p>
      </dsp:txBody>
      <dsp:txXfrm>
        <a:off x="6427536" y="1520528"/>
        <a:ext cx="244432" cy="245091"/>
      </dsp:txXfrm>
    </dsp:sp>
    <dsp:sp modelId="{9BD8A7CF-4AFF-4509-A4C9-0150BF0309C4}">
      <dsp:nvSpPr>
        <dsp:cNvPr id="0" name=""/>
        <dsp:cNvSpPr/>
      </dsp:nvSpPr>
      <dsp:spPr>
        <a:xfrm>
          <a:off x="6921672" y="652389"/>
          <a:ext cx="1647120" cy="1981369"/>
        </a:xfrm>
        <a:prstGeom prst="roundRect">
          <a:avLst>
            <a:gd name="adj" fmla="val 10000"/>
          </a:avLst>
        </a:prstGeom>
        <a:solidFill>
          <a:srgbClr val="CDE8EF"/>
        </a:solidFill>
        <a:ln w="12700" cap="flat" cmpd="sng" algn="ctr">
          <a:solidFill>
            <a:srgbClr val="8DB4E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ru-RU" sz="1700" b="1" kern="1200" dirty="0" smtClean="0">
              <a:solidFill>
                <a:schemeClr val="tx1"/>
              </a:solidFill>
            </a:rPr>
            <a:t>Итог: </a:t>
          </a:r>
        </a:p>
        <a:p>
          <a:pPr lvl="0" algn="ctr" defTabSz="755650">
            <a:lnSpc>
              <a:spcPct val="90000"/>
            </a:lnSpc>
            <a:spcBef>
              <a:spcPct val="0"/>
            </a:spcBef>
            <a:spcAft>
              <a:spcPct val="35000"/>
            </a:spcAft>
          </a:pPr>
          <a:r>
            <a:rPr lang="ru-RU" sz="1700" b="0" kern="1200" dirty="0" smtClean="0">
              <a:solidFill>
                <a:schemeClr val="tx1"/>
              </a:solidFill>
            </a:rPr>
            <a:t>организация родительского клуба</a:t>
          </a:r>
        </a:p>
      </dsp:txBody>
      <dsp:txXfrm>
        <a:off x="6969914" y="700631"/>
        <a:ext cx="1550636" cy="188488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87777A-1052-445A-A835-F1197A757F52}">
      <dsp:nvSpPr>
        <dsp:cNvPr id="0" name=""/>
        <dsp:cNvSpPr/>
      </dsp:nvSpPr>
      <dsp:spPr>
        <a:xfrm>
          <a:off x="3767" y="708847"/>
          <a:ext cx="1647120" cy="1868452"/>
        </a:xfrm>
        <a:prstGeom prst="roundRect">
          <a:avLst>
            <a:gd name="adj" fmla="val 10000"/>
          </a:avLst>
        </a:prstGeom>
        <a:solidFill>
          <a:srgbClr val="B5CEED"/>
        </a:solidFill>
        <a:ln w="12700" cap="flat" cmpd="sng" algn="ctr">
          <a:solidFill>
            <a:srgbClr val="9999FF"/>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ru-RU" sz="1700" kern="1200" dirty="0" smtClean="0"/>
            <a:t/>
          </a:r>
          <a:br>
            <a:rPr lang="ru-RU" sz="1700" kern="1200" dirty="0" smtClean="0"/>
          </a:br>
          <a:r>
            <a:rPr lang="ru-RU" sz="1700" b="1" kern="1200" dirty="0" smtClean="0">
              <a:solidFill>
                <a:schemeClr val="tx1"/>
              </a:solidFill>
            </a:rPr>
            <a:t>Проблема: </a:t>
          </a:r>
        </a:p>
        <a:p>
          <a:pPr lvl="0" algn="ctr" defTabSz="755650">
            <a:lnSpc>
              <a:spcPct val="90000"/>
            </a:lnSpc>
            <a:spcBef>
              <a:spcPct val="0"/>
            </a:spcBef>
            <a:spcAft>
              <a:spcPct val="35000"/>
            </a:spcAft>
          </a:pPr>
          <a:r>
            <a:rPr lang="ru-RU" sz="1700" kern="1200" dirty="0" smtClean="0">
              <a:solidFill>
                <a:schemeClr val="tx1"/>
              </a:solidFill>
            </a:rPr>
            <a:t>неуверенность в собственных силах</a:t>
          </a:r>
          <a:endParaRPr lang="ru-RU" sz="1700" b="1" kern="1200" dirty="0" smtClean="0">
            <a:solidFill>
              <a:schemeClr val="tx1"/>
            </a:solidFill>
          </a:endParaRPr>
        </a:p>
        <a:p>
          <a:pPr lvl="0" algn="ctr" defTabSz="755650">
            <a:lnSpc>
              <a:spcPct val="90000"/>
            </a:lnSpc>
            <a:spcBef>
              <a:spcPct val="0"/>
            </a:spcBef>
            <a:spcAft>
              <a:spcPct val="35000"/>
            </a:spcAft>
          </a:pPr>
          <a:endParaRPr lang="ru-RU" sz="1700" kern="1200" dirty="0">
            <a:solidFill>
              <a:schemeClr val="tx1"/>
            </a:solidFill>
          </a:endParaRPr>
        </a:p>
      </dsp:txBody>
      <dsp:txXfrm>
        <a:off x="52009" y="757089"/>
        <a:ext cx="1550636" cy="1771968"/>
      </dsp:txXfrm>
    </dsp:sp>
    <dsp:sp modelId="{F2C7179B-7CEF-40BA-B0C9-39D4E61D4093}">
      <dsp:nvSpPr>
        <dsp:cNvPr id="0" name=""/>
        <dsp:cNvSpPr/>
      </dsp:nvSpPr>
      <dsp:spPr>
        <a:xfrm>
          <a:off x="1815599" y="1438831"/>
          <a:ext cx="349189" cy="408485"/>
        </a:xfrm>
        <a:prstGeom prst="rightArrow">
          <a:avLst>
            <a:gd name="adj1" fmla="val 60000"/>
            <a:gd name="adj2" fmla="val 50000"/>
          </a:avLst>
        </a:prstGeom>
        <a:solidFill>
          <a:srgbClr val="B5CEED"/>
        </a:solidFill>
        <a:ln>
          <a:solidFill>
            <a:srgbClr val="9999FF"/>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kern="1200" dirty="0"/>
        </a:p>
      </dsp:txBody>
      <dsp:txXfrm>
        <a:off x="1815599" y="1520528"/>
        <a:ext cx="244432" cy="245091"/>
      </dsp:txXfrm>
    </dsp:sp>
    <dsp:sp modelId="{679E2A57-2863-4588-865B-07FA6239856B}">
      <dsp:nvSpPr>
        <dsp:cNvPr id="0" name=""/>
        <dsp:cNvSpPr/>
      </dsp:nvSpPr>
      <dsp:spPr>
        <a:xfrm>
          <a:off x="2309735" y="708847"/>
          <a:ext cx="1647120" cy="1868452"/>
        </a:xfrm>
        <a:prstGeom prst="roundRect">
          <a:avLst>
            <a:gd name="adj" fmla="val 10000"/>
          </a:avLst>
        </a:prstGeom>
        <a:solidFill>
          <a:srgbClr val="B5CEED"/>
        </a:solidFill>
        <a:ln w="12700" cap="flat" cmpd="sng" algn="ctr">
          <a:solidFill>
            <a:srgbClr val="9999FF"/>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ru-RU" sz="1700" b="1" kern="1200" dirty="0" smtClean="0">
              <a:solidFill>
                <a:schemeClr val="tx1"/>
              </a:solidFill>
            </a:rPr>
            <a:t>Решение:</a:t>
          </a:r>
        </a:p>
        <a:p>
          <a:pPr lvl="0" algn="ctr" defTabSz="755650">
            <a:lnSpc>
              <a:spcPct val="90000"/>
            </a:lnSpc>
            <a:spcBef>
              <a:spcPct val="0"/>
            </a:spcBef>
            <a:spcAft>
              <a:spcPct val="35000"/>
            </a:spcAft>
          </a:pPr>
          <a:r>
            <a:rPr lang="ru-RU" sz="1700" b="1" kern="1200" dirty="0" smtClean="0">
              <a:solidFill>
                <a:schemeClr val="tx1"/>
              </a:solidFill>
            </a:rPr>
            <a:t> </a:t>
          </a:r>
          <a:r>
            <a:rPr lang="ru-RU" sz="1700" b="0" kern="1200" dirty="0" smtClean="0">
              <a:solidFill>
                <a:schemeClr val="tx1"/>
              </a:solidFill>
            </a:rPr>
            <a:t>создание атмосферы единения и сотворчества</a:t>
          </a:r>
        </a:p>
      </dsp:txBody>
      <dsp:txXfrm>
        <a:off x="2357977" y="757089"/>
        <a:ext cx="1550636" cy="1771968"/>
      </dsp:txXfrm>
    </dsp:sp>
    <dsp:sp modelId="{4B598FDC-2ACB-4D92-9CFB-76E98F01E8C4}">
      <dsp:nvSpPr>
        <dsp:cNvPr id="0" name=""/>
        <dsp:cNvSpPr/>
      </dsp:nvSpPr>
      <dsp:spPr>
        <a:xfrm>
          <a:off x="4121567" y="1438831"/>
          <a:ext cx="349189" cy="408485"/>
        </a:xfrm>
        <a:prstGeom prst="rightArrow">
          <a:avLst>
            <a:gd name="adj1" fmla="val 60000"/>
            <a:gd name="adj2" fmla="val 50000"/>
          </a:avLst>
        </a:prstGeom>
        <a:solidFill>
          <a:srgbClr val="B5CEED"/>
        </a:solidFill>
        <a:ln>
          <a:solidFill>
            <a:srgbClr val="9999FF"/>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kern="1200" dirty="0"/>
        </a:p>
      </dsp:txBody>
      <dsp:txXfrm>
        <a:off x="4121567" y="1520528"/>
        <a:ext cx="244432" cy="245091"/>
      </dsp:txXfrm>
    </dsp:sp>
    <dsp:sp modelId="{7A48A8B3-0098-499E-872A-9E356376F01B}">
      <dsp:nvSpPr>
        <dsp:cNvPr id="0" name=""/>
        <dsp:cNvSpPr/>
      </dsp:nvSpPr>
      <dsp:spPr>
        <a:xfrm>
          <a:off x="4615704" y="708847"/>
          <a:ext cx="1647120" cy="1868452"/>
        </a:xfrm>
        <a:prstGeom prst="roundRect">
          <a:avLst>
            <a:gd name="adj" fmla="val 10000"/>
          </a:avLst>
        </a:prstGeom>
        <a:solidFill>
          <a:srgbClr val="B5CEED"/>
        </a:solidFill>
        <a:ln w="12700" cap="flat" cmpd="sng" algn="ctr">
          <a:solidFill>
            <a:srgbClr val="9999FF"/>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ru-RU" sz="1700" b="1" kern="1200" dirty="0" smtClean="0">
              <a:solidFill>
                <a:schemeClr val="tx1"/>
              </a:solidFill>
            </a:rPr>
            <a:t>Результат: </a:t>
          </a:r>
        </a:p>
        <a:p>
          <a:pPr lvl="0" algn="ctr" defTabSz="755650">
            <a:lnSpc>
              <a:spcPct val="90000"/>
            </a:lnSpc>
            <a:spcBef>
              <a:spcPct val="0"/>
            </a:spcBef>
            <a:spcAft>
              <a:spcPts val="0"/>
            </a:spcAft>
          </a:pPr>
          <a:r>
            <a:rPr lang="ru-RU" sz="1700" b="0" kern="1200" dirty="0" smtClean="0">
              <a:solidFill>
                <a:schemeClr val="tx1"/>
              </a:solidFill>
            </a:rPr>
            <a:t>методическая, </a:t>
          </a:r>
        </a:p>
        <a:p>
          <a:pPr lvl="0" algn="ctr" defTabSz="755650">
            <a:lnSpc>
              <a:spcPct val="90000"/>
            </a:lnSpc>
            <a:spcBef>
              <a:spcPct val="0"/>
            </a:spcBef>
            <a:spcAft>
              <a:spcPts val="0"/>
            </a:spcAft>
          </a:pPr>
          <a:r>
            <a:rPr lang="ru-RU" sz="1700" b="0" kern="1200" dirty="0" smtClean="0">
              <a:solidFill>
                <a:schemeClr val="tx1"/>
              </a:solidFill>
            </a:rPr>
            <a:t>техническая и материальная поддержка</a:t>
          </a:r>
          <a:r>
            <a:rPr lang="ru-RU" sz="1700" b="1" kern="1200" dirty="0" smtClean="0">
              <a:solidFill>
                <a:schemeClr val="tx1"/>
              </a:solidFill>
            </a:rPr>
            <a:t> </a:t>
          </a:r>
          <a:endParaRPr lang="ru-RU" sz="1700" b="0" kern="1200" dirty="0" smtClean="0">
            <a:solidFill>
              <a:schemeClr val="tx1"/>
            </a:solidFill>
          </a:endParaRPr>
        </a:p>
      </dsp:txBody>
      <dsp:txXfrm>
        <a:off x="4663946" y="757089"/>
        <a:ext cx="1550636" cy="1771968"/>
      </dsp:txXfrm>
    </dsp:sp>
    <dsp:sp modelId="{01AB6790-2377-4A5C-8471-B80F96366C6B}">
      <dsp:nvSpPr>
        <dsp:cNvPr id="0" name=""/>
        <dsp:cNvSpPr/>
      </dsp:nvSpPr>
      <dsp:spPr>
        <a:xfrm>
          <a:off x="6427536" y="1438831"/>
          <a:ext cx="349189" cy="408485"/>
        </a:xfrm>
        <a:prstGeom prst="rightArrow">
          <a:avLst>
            <a:gd name="adj1" fmla="val 60000"/>
            <a:gd name="adj2" fmla="val 50000"/>
          </a:avLst>
        </a:prstGeom>
        <a:solidFill>
          <a:srgbClr val="92BCE2"/>
        </a:solidFill>
        <a:ln>
          <a:solidFill>
            <a:srgbClr val="9999FF"/>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kern="1200"/>
        </a:p>
      </dsp:txBody>
      <dsp:txXfrm>
        <a:off x="6427536" y="1520528"/>
        <a:ext cx="244432" cy="245091"/>
      </dsp:txXfrm>
    </dsp:sp>
    <dsp:sp modelId="{9BD8A7CF-4AFF-4509-A4C9-0150BF0309C4}">
      <dsp:nvSpPr>
        <dsp:cNvPr id="0" name=""/>
        <dsp:cNvSpPr/>
      </dsp:nvSpPr>
      <dsp:spPr>
        <a:xfrm>
          <a:off x="6921672" y="708847"/>
          <a:ext cx="1647120" cy="1868452"/>
        </a:xfrm>
        <a:prstGeom prst="roundRect">
          <a:avLst>
            <a:gd name="adj" fmla="val 10000"/>
          </a:avLst>
        </a:prstGeom>
        <a:solidFill>
          <a:srgbClr val="B5CEED"/>
        </a:solidFill>
        <a:ln w="12700" cap="flat" cmpd="sng" algn="ctr">
          <a:solidFill>
            <a:srgbClr val="9999FF"/>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ru-RU" sz="1700" b="1" kern="1200" dirty="0" smtClean="0">
              <a:solidFill>
                <a:schemeClr val="tx1"/>
              </a:solidFill>
            </a:rPr>
            <a:t>Итог: </a:t>
          </a:r>
        </a:p>
        <a:p>
          <a:pPr lvl="0" algn="ctr" defTabSz="755650">
            <a:lnSpc>
              <a:spcPct val="90000"/>
            </a:lnSpc>
            <a:spcBef>
              <a:spcPct val="0"/>
            </a:spcBef>
            <a:spcAft>
              <a:spcPct val="35000"/>
            </a:spcAft>
          </a:pPr>
          <a:r>
            <a:rPr lang="ru-RU" sz="1700" b="0" kern="1200" dirty="0" smtClean="0">
              <a:solidFill>
                <a:schemeClr val="tx1"/>
              </a:solidFill>
            </a:rPr>
            <a:t>создание творческой группы</a:t>
          </a:r>
        </a:p>
      </dsp:txBody>
      <dsp:txXfrm>
        <a:off x="6969914" y="757089"/>
        <a:ext cx="1550636" cy="177196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401A9E-B9A9-4FCA-99E8-BEC11B8BA2BF}">
      <dsp:nvSpPr>
        <dsp:cNvPr id="0" name=""/>
        <dsp:cNvSpPr/>
      </dsp:nvSpPr>
      <dsp:spPr>
        <a:xfrm>
          <a:off x="0" y="1780072"/>
          <a:ext cx="1869333" cy="1966266"/>
        </a:xfrm>
        <a:prstGeom prst="roundRect">
          <a:avLst>
            <a:gd name="adj" fmla="val 10000"/>
          </a:avLst>
        </a:prstGeom>
        <a:solidFill>
          <a:srgbClr val="41A7C3"/>
        </a:solidFill>
        <a:ln w="12700" cap="flat" cmpd="sng" algn="ctr">
          <a:solidFill>
            <a:srgbClr val="31849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tx1"/>
              </a:solidFill>
            </a:rPr>
            <a:t>Проблема:</a:t>
          </a:r>
        </a:p>
        <a:p>
          <a:pPr lvl="0" algn="ctr" defTabSz="711200">
            <a:lnSpc>
              <a:spcPct val="90000"/>
            </a:lnSpc>
            <a:spcBef>
              <a:spcPct val="0"/>
            </a:spcBef>
            <a:spcAft>
              <a:spcPct val="35000"/>
            </a:spcAft>
          </a:pPr>
          <a:r>
            <a:rPr lang="ru-RU" sz="1600" kern="1200" dirty="0" smtClean="0">
              <a:solidFill>
                <a:schemeClr val="tx1"/>
              </a:solidFill>
            </a:rPr>
            <a:t>недостаточное методическое сопровождение</a:t>
          </a:r>
        </a:p>
      </dsp:txBody>
      <dsp:txXfrm>
        <a:off x="54751" y="1834823"/>
        <a:ext cx="1759831" cy="1856764"/>
      </dsp:txXfrm>
    </dsp:sp>
    <dsp:sp modelId="{DF97DC78-5025-4590-89CC-B92373D5EEE4}">
      <dsp:nvSpPr>
        <dsp:cNvPr id="0" name=""/>
        <dsp:cNvSpPr/>
      </dsp:nvSpPr>
      <dsp:spPr>
        <a:xfrm rot="17268032">
          <a:off x="1305231" y="1978634"/>
          <a:ext cx="1624960" cy="21973"/>
        </a:xfrm>
        <a:custGeom>
          <a:avLst/>
          <a:gdLst/>
          <a:ahLst/>
          <a:cxnLst/>
          <a:rect l="0" t="0" r="0" b="0"/>
          <a:pathLst>
            <a:path>
              <a:moveTo>
                <a:pt x="0" y="10986"/>
              </a:moveTo>
              <a:lnTo>
                <a:pt x="1624960" y="1098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dirty="0"/>
        </a:p>
      </dsp:txBody>
      <dsp:txXfrm>
        <a:off x="2077088" y="1948997"/>
        <a:ext cx="81248" cy="81248"/>
      </dsp:txXfrm>
    </dsp:sp>
    <dsp:sp modelId="{FCF71A83-E6C3-4376-AACD-4B7CDB192524}">
      <dsp:nvSpPr>
        <dsp:cNvPr id="0" name=""/>
        <dsp:cNvSpPr/>
      </dsp:nvSpPr>
      <dsp:spPr>
        <a:xfrm>
          <a:off x="2366091" y="368706"/>
          <a:ext cx="1633980" cy="1694661"/>
        </a:xfrm>
        <a:prstGeom prst="roundRect">
          <a:avLst>
            <a:gd name="adj" fmla="val 10000"/>
          </a:avLst>
        </a:prstGeom>
        <a:solidFill>
          <a:srgbClr val="6ABAD0"/>
        </a:solidFill>
        <a:ln w="12700" cap="flat" cmpd="sng" algn="ctr">
          <a:solidFill>
            <a:srgbClr val="31849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tx1"/>
              </a:solidFill>
            </a:rPr>
            <a:t>Причина 1:</a:t>
          </a:r>
        </a:p>
        <a:p>
          <a:pPr lvl="0" algn="ctr" defTabSz="711200">
            <a:lnSpc>
              <a:spcPct val="90000"/>
            </a:lnSpc>
            <a:spcBef>
              <a:spcPct val="0"/>
            </a:spcBef>
            <a:spcAft>
              <a:spcPct val="35000"/>
            </a:spcAft>
          </a:pPr>
          <a:r>
            <a:rPr lang="ru-RU" sz="1600" kern="1200" dirty="0" smtClean="0">
              <a:solidFill>
                <a:schemeClr val="tx1"/>
              </a:solidFill>
            </a:rPr>
            <a:t>невнимательное, беглое чтение положения о конкурсе</a:t>
          </a:r>
        </a:p>
      </dsp:txBody>
      <dsp:txXfrm>
        <a:off x="2413949" y="416564"/>
        <a:ext cx="1538264" cy="1598945"/>
      </dsp:txXfrm>
    </dsp:sp>
    <dsp:sp modelId="{E23BE365-EAEF-4CAB-BB5E-EE05CBA68B24}">
      <dsp:nvSpPr>
        <dsp:cNvPr id="0" name=""/>
        <dsp:cNvSpPr/>
      </dsp:nvSpPr>
      <dsp:spPr>
        <a:xfrm rot="27217">
          <a:off x="4000063" y="1207124"/>
          <a:ext cx="523852" cy="21973"/>
        </a:xfrm>
        <a:custGeom>
          <a:avLst/>
          <a:gdLst/>
          <a:ahLst/>
          <a:cxnLst/>
          <a:rect l="0" t="0" r="0" b="0"/>
          <a:pathLst>
            <a:path>
              <a:moveTo>
                <a:pt x="0" y="10986"/>
              </a:moveTo>
              <a:lnTo>
                <a:pt x="523852" y="1098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dirty="0"/>
        </a:p>
      </dsp:txBody>
      <dsp:txXfrm>
        <a:off x="4248893" y="1205014"/>
        <a:ext cx="26192" cy="26192"/>
      </dsp:txXfrm>
    </dsp:sp>
    <dsp:sp modelId="{6C491240-5857-495B-BC23-4BECBCFE668E}">
      <dsp:nvSpPr>
        <dsp:cNvPr id="0" name=""/>
        <dsp:cNvSpPr/>
      </dsp:nvSpPr>
      <dsp:spPr>
        <a:xfrm>
          <a:off x="4523907" y="335337"/>
          <a:ext cx="1572900" cy="1769693"/>
        </a:xfrm>
        <a:prstGeom prst="roundRect">
          <a:avLst>
            <a:gd name="adj" fmla="val 10000"/>
          </a:avLst>
        </a:prstGeom>
        <a:solidFill>
          <a:srgbClr val="AAD8E4"/>
        </a:solidFill>
        <a:ln w="12700" cap="flat" cmpd="sng" algn="ctr">
          <a:solidFill>
            <a:srgbClr val="31849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tx1"/>
              </a:solidFill>
            </a:rPr>
            <a:t>Решение:</a:t>
          </a:r>
        </a:p>
        <a:p>
          <a:pPr lvl="0" algn="ctr" defTabSz="711200">
            <a:lnSpc>
              <a:spcPct val="90000"/>
            </a:lnSpc>
            <a:spcBef>
              <a:spcPct val="0"/>
            </a:spcBef>
            <a:spcAft>
              <a:spcPct val="35000"/>
            </a:spcAft>
          </a:pPr>
          <a:r>
            <a:rPr lang="ru-RU" sz="1600" kern="1200" dirty="0" smtClean="0">
              <a:solidFill>
                <a:schemeClr val="tx1"/>
              </a:solidFill>
            </a:rPr>
            <a:t>детальный разбор положения с анализом каждого критерия</a:t>
          </a:r>
        </a:p>
      </dsp:txBody>
      <dsp:txXfrm>
        <a:off x="4569976" y="381406"/>
        <a:ext cx="1480762" cy="1677555"/>
      </dsp:txXfrm>
    </dsp:sp>
    <dsp:sp modelId="{BE79ED14-D2B3-43E6-A162-E245E9575DDB}">
      <dsp:nvSpPr>
        <dsp:cNvPr id="0" name=""/>
        <dsp:cNvSpPr/>
      </dsp:nvSpPr>
      <dsp:spPr>
        <a:xfrm rot="21463926">
          <a:off x="6096598" y="1198598"/>
          <a:ext cx="535691" cy="21973"/>
        </a:xfrm>
        <a:custGeom>
          <a:avLst/>
          <a:gdLst/>
          <a:ahLst/>
          <a:cxnLst/>
          <a:rect l="0" t="0" r="0" b="0"/>
          <a:pathLst>
            <a:path>
              <a:moveTo>
                <a:pt x="0" y="10986"/>
              </a:moveTo>
              <a:lnTo>
                <a:pt x="535691" y="1098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dirty="0"/>
        </a:p>
      </dsp:txBody>
      <dsp:txXfrm>
        <a:off x="6351051" y="1196193"/>
        <a:ext cx="26784" cy="26784"/>
      </dsp:txXfrm>
    </dsp:sp>
    <dsp:sp modelId="{AD2146B7-F727-49EF-B405-95F8FD8DDBF7}">
      <dsp:nvSpPr>
        <dsp:cNvPr id="0" name=""/>
        <dsp:cNvSpPr/>
      </dsp:nvSpPr>
      <dsp:spPr>
        <a:xfrm>
          <a:off x="6632080" y="350415"/>
          <a:ext cx="1546307" cy="1697141"/>
        </a:xfrm>
        <a:prstGeom prst="roundRect">
          <a:avLst>
            <a:gd name="adj" fmla="val 10000"/>
          </a:avLst>
        </a:prstGeom>
        <a:solidFill>
          <a:srgbClr val="CDE8EF"/>
        </a:solidFill>
        <a:ln w="12700" cap="flat" cmpd="sng" algn="ctr">
          <a:solidFill>
            <a:srgbClr val="31849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ru-RU" sz="1900" b="1" kern="1200" dirty="0" smtClean="0">
              <a:solidFill>
                <a:schemeClr val="tx1"/>
              </a:solidFill>
            </a:rPr>
            <a:t>Результат: </a:t>
          </a:r>
        </a:p>
        <a:p>
          <a:pPr lvl="0" algn="ctr" defTabSz="844550">
            <a:lnSpc>
              <a:spcPct val="90000"/>
            </a:lnSpc>
            <a:spcBef>
              <a:spcPct val="0"/>
            </a:spcBef>
            <a:spcAft>
              <a:spcPct val="35000"/>
            </a:spcAft>
          </a:pPr>
          <a:r>
            <a:rPr lang="ru-RU" sz="1900" kern="1200" dirty="0" smtClean="0">
              <a:solidFill>
                <a:schemeClr val="tx1"/>
              </a:solidFill>
            </a:rPr>
            <a:t>выдвижение идеи, замысла или гипотезы</a:t>
          </a:r>
        </a:p>
      </dsp:txBody>
      <dsp:txXfrm>
        <a:off x="6677370" y="395705"/>
        <a:ext cx="1455727" cy="1606561"/>
      </dsp:txXfrm>
    </dsp:sp>
    <dsp:sp modelId="{38B4750F-6967-4B22-B3F3-4811CEC65FBD}">
      <dsp:nvSpPr>
        <dsp:cNvPr id="0" name=""/>
        <dsp:cNvSpPr/>
      </dsp:nvSpPr>
      <dsp:spPr>
        <a:xfrm rot="4265175">
          <a:off x="1351453" y="3477106"/>
          <a:ext cx="1532518" cy="21973"/>
        </a:xfrm>
        <a:custGeom>
          <a:avLst/>
          <a:gdLst/>
          <a:ahLst/>
          <a:cxnLst/>
          <a:rect l="0" t="0" r="0" b="0"/>
          <a:pathLst>
            <a:path>
              <a:moveTo>
                <a:pt x="0" y="10986"/>
              </a:moveTo>
              <a:lnTo>
                <a:pt x="1532518" y="1098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dirty="0"/>
        </a:p>
      </dsp:txBody>
      <dsp:txXfrm>
        <a:off x="2079399" y="3449779"/>
        <a:ext cx="76625" cy="76625"/>
      </dsp:txXfrm>
    </dsp:sp>
    <dsp:sp modelId="{401FAF6D-D621-4AF9-884F-2193C545013B}">
      <dsp:nvSpPr>
        <dsp:cNvPr id="0" name=""/>
        <dsp:cNvSpPr/>
      </dsp:nvSpPr>
      <dsp:spPr>
        <a:xfrm>
          <a:off x="2366091" y="3325863"/>
          <a:ext cx="1670852" cy="1774233"/>
        </a:xfrm>
        <a:prstGeom prst="roundRect">
          <a:avLst>
            <a:gd name="adj" fmla="val 10000"/>
          </a:avLst>
        </a:prstGeom>
        <a:solidFill>
          <a:srgbClr val="6ABAD0"/>
        </a:solidFill>
        <a:ln w="12700" cap="flat" cmpd="sng" algn="ctr">
          <a:solidFill>
            <a:srgbClr val="31849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tx1"/>
              </a:solidFill>
            </a:rPr>
            <a:t>Причина 2:</a:t>
          </a:r>
        </a:p>
        <a:p>
          <a:pPr lvl="0" algn="ctr" defTabSz="711200">
            <a:lnSpc>
              <a:spcPct val="90000"/>
            </a:lnSpc>
            <a:spcBef>
              <a:spcPct val="0"/>
            </a:spcBef>
            <a:spcAft>
              <a:spcPct val="35000"/>
            </a:spcAft>
          </a:pPr>
          <a:endParaRPr lang="ru-RU" sz="1000" kern="1200" dirty="0" smtClean="0"/>
        </a:p>
        <a:p>
          <a:pPr lvl="0" algn="ctr" defTabSz="711200">
            <a:lnSpc>
              <a:spcPct val="90000"/>
            </a:lnSpc>
            <a:spcBef>
              <a:spcPct val="0"/>
            </a:spcBef>
            <a:spcAft>
              <a:spcPct val="35000"/>
            </a:spcAft>
          </a:pPr>
          <a:r>
            <a:rPr lang="ru-RU" sz="1600" kern="1200" dirty="0" smtClean="0">
              <a:solidFill>
                <a:schemeClr val="tx1"/>
              </a:solidFill>
            </a:rPr>
            <a:t>непонимание с чего начать </a:t>
          </a:r>
        </a:p>
        <a:p>
          <a:pPr lvl="0" algn="ctr" defTabSz="711200">
            <a:lnSpc>
              <a:spcPct val="90000"/>
            </a:lnSpc>
            <a:spcBef>
              <a:spcPct val="0"/>
            </a:spcBef>
            <a:spcAft>
              <a:spcPct val="35000"/>
            </a:spcAft>
          </a:pPr>
          <a:endParaRPr lang="ru-RU" sz="1000" kern="1200" dirty="0"/>
        </a:p>
      </dsp:txBody>
      <dsp:txXfrm>
        <a:off x="2415029" y="3374801"/>
        <a:ext cx="1572976" cy="1676357"/>
      </dsp:txXfrm>
    </dsp:sp>
    <dsp:sp modelId="{DDE943E4-741E-421E-B2CA-DAD6944AE21B}">
      <dsp:nvSpPr>
        <dsp:cNvPr id="0" name=""/>
        <dsp:cNvSpPr/>
      </dsp:nvSpPr>
      <dsp:spPr>
        <a:xfrm rot="21523743">
          <a:off x="4036881" y="4196385"/>
          <a:ext cx="505662" cy="21973"/>
        </a:xfrm>
        <a:custGeom>
          <a:avLst/>
          <a:gdLst/>
          <a:ahLst/>
          <a:cxnLst/>
          <a:rect l="0" t="0" r="0" b="0"/>
          <a:pathLst>
            <a:path>
              <a:moveTo>
                <a:pt x="0" y="10986"/>
              </a:moveTo>
              <a:lnTo>
                <a:pt x="505662" y="1098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dirty="0"/>
        </a:p>
      </dsp:txBody>
      <dsp:txXfrm>
        <a:off x="4277070" y="4194730"/>
        <a:ext cx="25283" cy="25283"/>
      </dsp:txXfrm>
    </dsp:sp>
    <dsp:sp modelId="{C9E7A78C-11BC-4A2A-846B-AE45C0A5FE88}">
      <dsp:nvSpPr>
        <dsp:cNvPr id="0" name=""/>
        <dsp:cNvSpPr/>
      </dsp:nvSpPr>
      <dsp:spPr>
        <a:xfrm>
          <a:off x="4542481" y="3354067"/>
          <a:ext cx="1507410" cy="1695392"/>
        </a:xfrm>
        <a:prstGeom prst="roundRect">
          <a:avLst>
            <a:gd name="adj" fmla="val 10000"/>
          </a:avLst>
        </a:prstGeom>
        <a:solidFill>
          <a:srgbClr val="AAD8E4"/>
        </a:solidFill>
        <a:ln w="12700" cap="flat" cmpd="sng" algn="ctr">
          <a:solidFill>
            <a:srgbClr val="31849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tx1"/>
              </a:solidFill>
            </a:rPr>
            <a:t>Решение: </a:t>
          </a:r>
        </a:p>
        <a:p>
          <a:pPr lvl="0" algn="ctr" defTabSz="711200">
            <a:lnSpc>
              <a:spcPct val="90000"/>
            </a:lnSpc>
            <a:spcBef>
              <a:spcPct val="0"/>
            </a:spcBef>
            <a:spcAft>
              <a:spcPct val="35000"/>
            </a:spcAft>
          </a:pPr>
          <a:r>
            <a:rPr lang="ru-RU" sz="1600" kern="1200" dirty="0" smtClean="0">
              <a:solidFill>
                <a:schemeClr val="tx1"/>
              </a:solidFill>
            </a:rPr>
            <a:t>четкое объяснение и разъяснение особенностей конкретного конкурса</a:t>
          </a:r>
        </a:p>
      </dsp:txBody>
      <dsp:txXfrm>
        <a:off x="4586632" y="3398218"/>
        <a:ext cx="1419108" cy="1607090"/>
      </dsp:txXfrm>
    </dsp:sp>
    <dsp:sp modelId="{C9F1EB2E-A1E9-455C-9CBF-953A9B986545}">
      <dsp:nvSpPr>
        <dsp:cNvPr id="0" name=""/>
        <dsp:cNvSpPr/>
      </dsp:nvSpPr>
      <dsp:spPr>
        <a:xfrm rot="21545500">
          <a:off x="6049859" y="4186743"/>
          <a:ext cx="508895" cy="21973"/>
        </a:xfrm>
        <a:custGeom>
          <a:avLst/>
          <a:gdLst/>
          <a:ahLst/>
          <a:cxnLst/>
          <a:rect l="0" t="0" r="0" b="0"/>
          <a:pathLst>
            <a:path>
              <a:moveTo>
                <a:pt x="0" y="10986"/>
              </a:moveTo>
              <a:lnTo>
                <a:pt x="508895" y="1098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dirty="0"/>
        </a:p>
      </dsp:txBody>
      <dsp:txXfrm>
        <a:off x="6291584" y="4185007"/>
        <a:ext cx="25444" cy="25444"/>
      </dsp:txXfrm>
    </dsp:sp>
    <dsp:sp modelId="{EEB2600B-BD46-48E9-929A-014DE94AD3A5}">
      <dsp:nvSpPr>
        <dsp:cNvPr id="0" name=""/>
        <dsp:cNvSpPr/>
      </dsp:nvSpPr>
      <dsp:spPr>
        <a:xfrm>
          <a:off x="6558722" y="3354067"/>
          <a:ext cx="1545673" cy="1679257"/>
        </a:xfrm>
        <a:prstGeom prst="roundRect">
          <a:avLst>
            <a:gd name="adj" fmla="val 10000"/>
          </a:avLst>
        </a:prstGeom>
        <a:solidFill>
          <a:srgbClr val="CDE8EF"/>
        </a:solidFill>
        <a:ln w="12700" cap="flat" cmpd="sng" algn="ctr">
          <a:solidFill>
            <a:srgbClr val="31849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tx1"/>
              </a:solidFill>
            </a:rPr>
            <a:t>Результат: </a:t>
          </a:r>
        </a:p>
        <a:p>
          <a:pPr lvl="0" algn="ctr" defTabSz="711200">
            <a:lnSpc>
              <a:spcPct val="90000"/>
            </a:lnSpc>
            <a:spcBef>
              <a:spcPct val="0"/>
            </a:spcBef>
            <a:spcAft>
              <a:spcPct val="35000"/>
            </a:spcAft>
          </a:pPr>
          <a:r>
            <a:rPr lang="ru-RU" sz="1600" kern="1200" dirty="0" smtClean="0">
              <a:solidFill>
                <a:schemeClr val="tx1"/>
              </a:solidFill>
            </a:rPr>
            <a:t>разработка и утверждение дорожной карты по подготовке к конкурсу</a:t>
          </a:r>
        </a:p>
      </dsp:txBody>
      <dsp:txXfrm>
        <a:off x="6603993" y="3399338"/>
        <a:ext cx="1455131" cy="158871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2C47D4-65F7-4960-8CA2-9EA861C45AFC}">
      <dsp:nvSpPr>
        <dsp:cNvPr id="0" name=""/>
        <dsp:cNvSpPr/>
      </dsp:nvSpPr>
      <dsp:spPr>
        <a:xfrm rot="20953256">
          <a:off x="-500474" y="872695"/>
          <a:ext cx="8389993" cy="3858176"/>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0CE5105-03D1-40AC-B862-3F5F1F0DD7E3}">
      <dsp:nvSpPr>
        <dsp:cNvPr id="0" name=""/>
        <dsp:cNvSpPr/>
      </dsp:nvSpPr>
      <dsp:spPr>
        <a:xfrm>
          <a:off x="122949" y="4854375"/>
          <a:ext cx="198841" cy="19884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3D4466A-FE83-455C-8A10-3055158B36AF}">
      <dsp:nvSpPr>
        <dsp:cNvPr id="0" name=""/>
        <dsp:cNvSpPr/>
      </dsp:nvSpPr>
      <dsp:spPr>
        <a:xfrm>
          <a:off x="1074" y="5269750"/>
          <a:ext cx="3641919" cy="440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5362" tIns="0" rIns="0" bIns="0" numCol="1" spcCol="1270" anchor="t" anchorCtr="0">
          <a:noAutofit/>
        </a:bodyPr>
        <a:lstStyle/>
        <a:p>
          <a:pPr lvl="0" algn="l" defTabSz="622300">
            <a:lnSpc>
              <a:spcPct val="90000"/>
            </a:lnSpc>
            <a:spcBef>
              <a:spcPct val="0"/>
            </a:spcBef>
            <a:spcAft>
              <a:spcPct val="35000"/>
            </a:spcAft>
          </a:pPr>
          <a:r>
            <a:rPr lang="ru-RU" sz="1400" kern="1200" dirty="0" smtClean="0">
              <a:latin typeface="Times New Roman" pitchFamily="18" charset="0"/>
              <a:cs typeface="Times New Roman" pitchFamily="18" charset="0"/>
            </a:rPr>
            <a:t>Посещение научно-практической конференции «Первые шаги в науку»</a:t>
          </a:r>
          <a:endParaRPr lang="ru-RU" sz="1400" kern="1200" dirty="0">
            <a:latin typeface="Times New Roman" pitchFamily="18" charset="0"/>
            <a:cs typeface="Times New Roman" pitchFamily="18" charset="0"/>
          </a:endParaRPr>
        </a:p>
      </dsp:txBody>
      <dsp:txXfrm>
        <a:off x="1074" y="5269750"/>
        <a:ext cx="3641919" cy="440257"/>
      </dsp:txXfrm>
    </dsp:sp>
    <dsp:sp modelId="{2BF7705D-D0BF-4955-BE56-396351169AF5}">
      <dsp:nvSpPr>
        <dsp:cNvPr id="0" name=""/>
        <dsp:cNvSpPr/>
      </dsp:nvSpPr>
      <dsp:spPr>
        <a:xfrm>
          <a:off x="882168" y="3848502"/>
          <a:ext cx="311230" cy="31123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D7E5B7-1F14-4D20-8BA6-3634C5FEC6CE}">
      <dsp:nvSpPr>
        <dsp:cNvPr id="0" name=""/>
        <dsp:cNvSpPr/>
      </dsp:nvSpPr>
      <dsp:spPr>
        <a:xfrm>
          <a:off x="601089" y="4246331"/>
          <a:ext cx="5764409" cy="8609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4915" tIns="0" rIns="0" bIns="0" numCol="1" spcCol="1270" anchor="t" anchorCtr="0">
          <a:noAutofit/>
        </a:bodyPr>
        <a:lstStyle/>
        <a:p>
          <a:pPr lvl="0" algn="l" defTabSz="622300">
            <a:lnSpc>
              <a:spcPct val="90000"/>
            </a:lnSpc>
            <a:spcBef>
              <a:spcPct val="0"/>
            </a:spcBef>
            <a:spcAft>
              <a:spcPts val="0"/>
            </a:spcAft>
          </a:pPr>
          <a:r>
            <a:rPr lang="ru-RU" sz="1400" kern="1200" dirty="0" smtClean="0">
              <a:latin typeface="Times New Roman" pitchFamily="18" charset="0"/>
              <a:cs typeface="Times New Roman" pitchFamily="18" charset="0"/>
            </a:rPr>
            <a:t>Творческие мастерские:</a:t>
          </a:r>
        </a:p>
        <a:p>
          <a:pPr lvl="0" algn="l" defTabSz="622300">
            <a:lnSpc>
              <a:spcPct val="90000"/>
            </a:lnSpc>
            <a:spcBef>
              <a:spcPct val="0"/>
            </a:spcBef>
            <a:spcAft>
              <a:spcPts val="0"/>
            </a:spcAft>
          </a:pPr>
          <a:r>
            <a:rPr lang="ru-RU" sz="1400" kern="1200" dirty="0" smtClean="0">
              <a:latin typeface="Times New Roman" pitchFamily="18" charset="0"/>
              <a:cs typeface="Times New Roman" pitchFamily="18" charset="0"/>
            </a:rPr>
            <a:t>1. «Общие положения, порядок и структура научно-практической конференции «Первые шаги в науку»</a:t>
          </a:r>
        </a:p>
        <a:p>
          <a:pPr lvl="0" algn="l" defTabSz="622300">
            <a:lnSpc>
              <a:spcPct val="90000"/>
            </a:lnSpc>
            <a:spcBef>
              <a:spcPct val="0"/>
            </a:spcBef>
            <a:spcAft>
              <a:spcPts val="0"/>
            </a:spcAft>
          </a:pPr>
          <a:r>
            <a:rPr lang="ru-RU" sz="1400" kern="1200" dirty="0" smtClean="0">
              <a:latin typeface="Times New Roman" pitchFamily="18" charset="0"/>
              <a:cs typeface="Times New Roman" pitchFamily="18" charset="0"/>
            </a:rPr>
            <a:t>2. «Творческий проект. Этапы выполнения творческого проекта»</a:t>
          </a:r>
        </a:p>
        <a:p>
          <a:pPr lvl="0" algn="l" defTabSz="622300">
            <a:lnSpc>
              <a:spcPct val="90000"/>
            </a:lnSpc>
            <a:spcBef>
              <a:spcPct val="0"/>
            </a:spcBef>
            <a:spcAft>
              <a:spcPts val="0"/>
            </a:spcAft>
          </a:pPr>
          <a:r>
            <a:rPr lang="ru-RU" sz="1400" kern="1200" dirty="0" smtClean="0">
              <a:latin typeface="Times New Roman" pitchFamily="18" charset="0"/>
              <a:cs typeface="Times New Roman" pitchFamily="18" charset="0"/>
            </a:rPr>
            <a:t>3. «Научно-исследовательский проект. Этапы работы».</a:t>
          </a:r>
          <a:endParaRPr lang="ru-RU" sz="1400" kern="1200" dirty="0">
            <a:latin typeface="Times New Roman" pitchFamily="18" charset="0"/>
            <a:cs typeface="Times New Roman" pitchFamily="18" charset="0"/>
          </a:endParaRPr>
        </a:p>
      </dsp:txBody>
      <dsp:txXfrm>
        <a:off x="601089" y="4246331"/>
        <a:ext cx="5764409" cy="860993"/>
      </dsp:txXfrm>
    </dsp:sp>
    <dsp:sp modelId="{E27F02EC-069A-43EC-8002-75FC929C2EB4}">
      <dsp:nvSpPr>
        <dsp:cNvPr id="0" name=""/>
        <dsp:cNvSpPr/>
      </dsp:nvSpPr>
      <dsp:spPr>
        <a:xfrm>
          <a:off x="1975293" y="2968631"/>
          <a:ext cx="414973" cy="41497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326B688-140F-4333-8999-F6E75B022267}">
      <dsp:nvSpPr>
        <dsp:cNvPr id="0" name=""/>
        <dsp:cNvSpPr/>
      </dsp:nvSpPr>
      <dsp:spPr>
        <a:xfrm>
          <a:off x="1556443" y="3502198"/>
          <a:ext cx="7088845" cy="565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886" tIns="0" rIns="0" bIns="0" numCol="1" spcCol="1270" anchor="t" anchorCtr="0">
          <a:noAutofit/>
        </a:bodyPr>
        <a:lstStyle/>
        <a:p>
          <a:pPr lvl="0" algn="l" defTabSz="622300">
            <a:lnSpc>
              <a:spcPct val="90000"/>
            </a:lnSpc>
            <a:spcBef>
              <a:spcPct val="0"/>
            </a:spcBef>
            <a:spcAft>
              <a:spcPts val="0"/>
            </a:spcAft>
          </a:pPr>
          <a:r>
            <a:rPr lang="ru-RU" sz="1400" kern="1200" dirty="0" smtClean="0">
              <a:latin typeface="Times New Roman" pitchFamily="18" charset="0"/>
              <a:cs typeface="Times New Roman" pitchFamily="18" charset="0"/>
            </a:rPr>
            <a:t>1. Деловая игра «Знатоки проектного метода».   </a:t>
          </a:r>
        </a:p>
        <a:p>
          <a:pPr lvl="0" algn="l" defTabSz="622300">
            <a:lnSpc>
              <a:spcPct val="90000"/>
            </a:lnSpc>
            <a:spcBef>
              <a:spcPct val="0"/>
            </a:spcBef>
            <a:spcAft>
              <a:spcPts val="0"/>
            </a:spcAft>
          </a:pPr>
          <a:r>
            <a:rPr lang="ru-RU" sz="1400" kern="1200" dirty="0" smtClean="0">
              <a:latin typeface="Times New Roman" pitchFamily="18" charset="0"/>
              <a:cs typeface="Times New Roman" pitchFamily="18" charset="0"/>
            </a:rPr>
            <a:t> 2. Круглый стол «Современные подходы к реализации проектной деятельности в ДОУ».</a:t>
          </a:r>
        </a:p>
        <a:p>
          <a:pPr lvl="0" algn="l" defTabSz="622300">
            <a:lnSpc>
              <a:spcPct val="90000"/>
            </a:lnSpc>
            <a:spcBef>
              <a:spcPct val="0"/>
            </a:spcBef>
            <a:spcAft>
              <a:spcPts val="0"/>
            </a:spcAft>
          </a:pPr>
          <a:r>
            <a:rPr lang="ru-RU" sz="1400" kern="1200" dirty="0" smtClean="0">
              <a:latin typeface="Times New Roman" pitchFamily="18" charset="0"/>
              <a:cs typeface="Times New Roman" pitchFamily="18" charset="0"/>
            </a:rPr>
            <a:t>3. Мастер-класс  «Способы разработки проекта».</a:t>
          </a:r>
          <a:endParaRPr lang="ru-RU" sz="1400" kern="1200" dirty="0">
            <a:latin typeface="Times New Roman" pitchFamily="18" charset="0"/>
            <a:cs typeface="Times New Roman" pitchFamily="18" charset="0"/>
          </a:endParaRPr>
        </a:p>
      </dsp:txBody>
      <dsp:txXfrm>
        <a:off x="1556443" y="3502198"/>
        <a:ext cx="7088845" cy="565425"/>
      </dsp:txXfrm>
    </dsp:sp>
    <dsp:sp modelId="{BC7C7697-02D5-4BC9-9969-0B7F000AEFD9}">
      <dsp:nvSpPr>
        <dsp:cNvPr id="0" name=""/>
        <dsp:cNvSpPr/>
      </dsp:nvSpPr>
      <dsp:spPr>
        <a:xfrm>
          <a:off x="3418669" y="2076700"/>
          <a:ext cx="536007" cy="53600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1AD413B-30E5-4E84-8C03-32C0892C03E5}">
      <dsp:nvSpPr>
        <dsp:cNvPr id="0" name=""/>
        <dsp:cNvSpPr/>
      </dsp:nvSpPr>
      <dsp:spPr>
        <a:xfrm>
          <a:off x="2970261" y="2639039"/>
          <a:ext cx="5675027" cy="6109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019" tIns="0" rIns="0" bIns="0" numCol="1" spcCol="1270" anchor="t" anchorCtr="0">
          <a:noAutofit/>
        </a:bodyPr>
        <a:lstStyle/>
        <a:p>
          <a:pPr lvl="0" algn="l" defTabSz="622300">
            <a:lnSpc>
              <a:spcPct val="90000"/>
            </a:lnSpc>
            <a:spcBef>
              <a:spcPct val="0"/>
            </a:spcBef>
            <a:spcAft>
              <a:spcPts val="0"/>
            </a:spcAft>
          </a:pPr>
          <a:r>
            <a:rPr lang="ru-RU" sz="1400" kern="1200" dirty="0" smtClean="0">
              <a:latin typeface="Times New Roman" pitchFamily="18" charset="0"/>
              <a:cs typeface="Times New Roman" pitchFamily="18" charset="0"/>
            </a:rPr>
            <a:t>1. Разработка и реализация социально-значимых проектов «Помоги перелетным птицам», «Поделись своей добротой».</a:t>
          </a:r>
        </a:p>
        <a:p>
          <a:pPr lvl="0" algn="l" defTabSz="622300">
            <a:lnSpc>
              <a:spcPct val="90000"/>
            </a:lnSpc>
            <a:spcBef>
              <a:spcPct val="0"/>
            </a:spcBef>
            <a:spcAft>
              <a:spcPts val="0"/>
            </a:spcAft>
          </a:pPr>
          <a:r>
            <a:rPr lang="ru-RU" sz="1400" kern="1200" dirty="0" smtClean="0">
              <a:latin typeface="Times New Roman" pitchFamily="18" charset="0"/>
              <a:cs typeface="Times New Roman" pitchFamily="18" charset="0"/>
            </a:rPr>
            <a:t>2.Участие в конкурсах «Семейные экологические проекты», «</a:t>
          </a:r>
          <a:r>
            <a:rPr lang="ru-RU" sz="1400" kern="1200" dirty="0" err="1" smtClean="0">
              <a:latin typeface="Times New Roman" pitchFamily="18" charset="0"/>
              <a:cs typeface="Times New Roman" pitchFamily="18" charset="0"/>
            </a:rPr>
            <a:t>Эко-дефиле</a:t>
          </a:r>
          <a:r>
            <a:rPr lang="ru-RU" sz="1400" kern="1200" dirty="0" smtClean="0">
              <a:latin typeface="Times New Roman" pitchFamily="18" charset="0"/>
              <a:cs typeface="Times New Roman" pitchFamily="18" charset="0"/>
            </a:rPr>
            <a:t>», «Первоцветы».</a:t>
          </a:r>
          <a:endParaRPr lang="ru-RU" sz="1400" kern="1200" dirty="0">
            <a:latin typeface="Times New Roman" pitchFamily="18" charset="0"/>
            <a:cs typeface="Times New Roman" pitchFamily="18" charset="0"/>
          </a:endParaRPr>
        </a:p>
      </dsp:txBody>
      <dsp:txXfrm>
        <a:off x="2970261" y="2639039"/>
        <a:ext cx="5675027" cy="610911"/>
      </dsp:txXfrm>
    </dsp:sp>
    <dsp:sp modelId="{93766F89-299C-4A96-BD18-826BFFDEE5A0}">
      <dsp:nvSpPr>
        <dsp:cNvPr id="0" name=""/>
        <dsp:cNvSpPr/>
      </dsp:nvSpPr>
      <dsp:spPr>
        <a:xfrm>
          <a:off x="4934536" y="1343853"/>
          <a:ext cx="682977" cy="682977"/>
        </a:xfrm>
        <a:prstGeom prst="ellipse">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C3F2DF-C0C2-42F5-9694-2C5AE1E821B2}">
      <dsp:nvSpPr>
        <dsp:cNvPr id="0" name=""/>
        <dsp:cNvSpPr/>
      </dsp:nvSpPr>
      <dsp:spPr>
        <a:xfrm>
          <a:off x="3994289" y="2106817"/>
          <a:ext cx="4869372" cy="4322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1896" tIns="0" rIns="0" bIns="0" numCol="1" spcCol="1270" anchor="t" anchorCtr="0">
          <a:noAutofit/>
        </a:bodyPr>
        <a:lstStyle/>
        <a:p>
          <a:pPr marL="0" lvl="0" indent="0" algn="l" defTabSz="622300">
            <a:lnSpc>
              <a:spcPct val="90000"/>
            </a:lnSpc>
            <a:spcBef>
              <a:spcPct val="0"/>
            </a:spcBef>
            <a:spcAft>
              <a:spcPct val="35000"/>
            </a:spcAft>
          </a:pPr>
          <a:r>
            <a:rPr lang="ru-RU" sz="1400" kern="1200" dirty="0" smtClean="0">
              <a:latin typeface="Times New Roman" pitchFamily="18" charset="0"/>
              <a:cs typeface="Times New Roman" pitchFamily="18" charset="0"/>
            </a:rPr>
            <a:t>Совместная разработка и участие в конкурсе «Первые шаги в науку» («Наши запасы бывают опасны»).</a:t>
          </a:r>
          <a:endParaRPr lang="ru-RU" sz="1400" kern="1200" dirty="0">
            <a:latin typeface="Times New Roman" pitchFamily="18" charset="0"/>
            <a:cs typeface="Times New Roman" pitchFamily="18" charset="0"/>
          </a:endParaRPr>
        </a:p>
      </dsp:txBody>
      <dsp:txXfrm>
        <a:off x="3994289" y="2106817"/>
        <a:ext cx="4869372" cy="432241"/>
      </dsp:txXfrm>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99012"/>
          </a:xfrm>
          <a:prstGeom prst="rect">
            <a:avLst/>
          </a:prstGeom>
        </p:spPr>
        <p:txBody>
          <a:bodyPr vert="horz" lIns="91440" tIns="45720" rIns="91440" bIns="45720" rtlCol="0"/>
          <a:lstStyle>
            <a:lvl1pPr algn="r">
              <a:defRPr sz="1200"/>
            </a:lvl1pPr>
          </a:lstStyle>
          <a:p>
            <a:fld id="{F3412D5D-DAAD-4AC1-A4B1-658ED2491E6D}" type="datetimeFigureOut">
              <a:rPr lang="ru-RU" smtClean="0"/>
              <a:t>18.03.2021</a:t>
            </a:fld>
            <a:endParaRPr lang="ru-RU"/>
          </a:p>
        </p:txBody>
      </p:sp>
      <p:sp>
        <p:nvSpPr>
          <p:cNvPr id="4" name="Нижний колонтитул 3"/>
          <p:cNvSpPr>
            <a:spLocks noGrp="1"/>
          </p:cNvSpPr>
          <p:nvPr>
            <p:ph type="ftr" sz="quarter" idx="2"/>
          </p:nvPr>
        </p:nvSpPr>
        <p:spPr>
          <a:xfrm>
            <a:off x="0" y="9446678"/>
            <a:ext cx="2971800" cy="499011"/>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9446678"/>
            <a:ext cx="2971800" cy="499011"/>
          </a:xfrm>
          <a:prstGeom prst="rect">
            <a:avLst/>
          </a:prstGeom>
        </p:spPr>
        <p:txBody>
          <a:bodyPr vert="horz" lIns="91440" tIns="45720" rIns="91440" bIns="45720" rtlCol="0" anchor="b"/>
          <a:lstStyle>
            <a:lvl1pPr algn="r">
              <a:defRPr sz="1200"/>
            </a:lvl1pPr>
          </a:lstStyle>
          <a:p>
            <a:fld id="{F43C4067-7487-407D-ADFC-0005024E2030}" type="slidenum">
              <a:rPr lang="ru-RU" smtClean="0"/>
              <a:t>‹#›</a:t>
            </a:fld>
            <a:endParaRPr lang="ru-RU"/>
          </a:p>
        </p:txBody>
      </p:sp>
    </p:spTree>
    <p:extLst>
      <p:ext uri="{BB962C8B-B14F-4D97-AF65-F5344CB8AC3E}">
        <p14:creationId xmlns:p14="http://schemas.microsoft.com/office/powerpoint/2010/main" val="1417942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Образ слайда 3"/>
          <p:cNvSpPr>
            <a:spLocks noGrp="1" noRot="1" noChangeAspect="1"/>
          </p:cNvSpPr>
          <p:nvPr>
            <p:ph type="sldImg" idx="2"/>
          </p:nvPr>
        </p:nvSpPr>
        <p:spPr>
          <a:xfrm>
            <a:off x="942975" y="279400"/>
            <a:ext cx="4972050" cy="3729038"/>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724202"/>
            <a:ext cx="5486400" cy="447556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effectLst/>
                <a:latin typeface="+mn-lt"/>
                <a:ea typeface="+mn-ea"/>
                <a:cs typeface="+mn-cs"/>
              </a:rPr>
              <a:t>В соответствии с новым Федеральным Законом «Об образовании в РФ» дошкольное образование выделено как уровень общего образования, соответственно государство теперь гарантирует не только доступность, но и качество образования на этой ступени. </a:t>
            </a:r>
          </a:p>
          <a:p>
            <a:r>
              <a:rPr lang="ru-RU" sz="1200" kern="1200" dirty="0" smtClean="0">
                <a:solidFill>
                  <a:schemeClr val="tx1"/>
                </a:solidFill>
                <a:effectLst/>
                <a:latin typeface="+mn-lt"/>
                <a:ea typeface="+mn-ea"/>
                <a:cs typeface="+mn-cs"/>
              </a:rPr>
              <a:t>Проблема повышения качества образования сегодня затрагивает всех педагогов разного уровня, поскольку новые экономические условия создают ситуацию востребованности инновационных программ. Их активное внедрение в практику работы образовательных организаций создают ситуацию взаимодействия внешних и внутренних мотивов повышения педагогической компетентности как самого надёжного фактора, определяющего развитие содержания образования. </a:t>
            </a:r>
          </a:p>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Стратегия развития дошкольного учреждения, обеспечивающая качество образования, требует повышения профессионального становления педагога, профессиональной подготовки педагога, профессиональной компетентности педагога, что достигается посредством организации системы инновационных факторов. Одним из таких факторов является конкурсное движение. Участие в конкурсе способствует выявлению передового педагогического опыта, обновлению содержания дошкольного образования и стимулирования труда педагогических работников.</a:t>
            </a:r>
          </a:p>
        </p:txBody>
      </p:sp>
      <p:sp>
        <p:nvSpPr>
          <p:cNvPr id="4" name="Номер слайда 3"/>
          <p:cNvSpPr>
            <a:spLocks noGrp="1"/>
          </p:cNvSpPr>
          <p:nvPr>
            <p:ph type="sldNum" sz="quarter" idx="10"/>
          </p:nvPr>
        </p:nvSpPr>
        <p:spPr>
          <a:xfrm>
            <a:off x="3884613" y="9446678"/>
            <a:ext cx="2971800" cy="497284"/>
          </a:xfrm>
          <a:prstGeom prst="rect">
            <a:avLst/>
          </a:prstGeom>
        </p:spPr>
        <p:txBody>
          <a:bodyPr/>
          <a:lstStyle/>
          <a:p>
            <a:fld id="{41421217-CF84-476C-AA8F-F5D647459D0A}" type="slidenum">
              <a:rPr lang="ru-RU" smtClean="0"/>
              <a:pPr/>
              <a:t>1</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Я бы хотела подробнее остановиться на дорожной карте подготовки педагогов к конкурсам. Определенного алгоритма действий в данном вопросе нет, но мы попытались выстроить некую стратегию по вовлечению педагогов в конкурсное движение (рис. 1).</a:t>
            </a:r>
          </a:p>
          <a:p>
            <a:pPr marL="0" marR="0" indent="0" algn="l" defTabSz="914400" rtl="0" eaLnBrk="1" fontAlgn="auto" latinLnBrk="0" hangingPunct="1">
              <a:lnSpc>
                <a:spcPct val="100000"/>
              </a:lnSpc>
              <a:spcBef>
                <a:spcPts val="0"/>
              </a:spcBef>
              <a:spcAft>
                <a:spcPts val="0"/>
              </a:spcAft>
              <a:buClrTx/>
              <a:buSzTx/>
              <a:buFontTx/>
              <a:buNone/>
              <a:tabLst/>
              <a:defRPr/>
            </a:pPr>
            <a:endParaRPr lang="ru-RU"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ru-RU" baseline="0" dirty="0" smtClean="0"/>
              <a:t>Подробно комментирую каждый пункт.</a:t>
            </a:r>
            <a:endParaRPr lang="ru-RU" dirty="0" smtClean="0"/>
          </a:p>
          <a:p>
            <a:endParaRPr lang="ru-RU" dirty="0" smtClean="0"/>
          </a:p>
          <a:p>
            <a:endParaRPr lang="ru-RU" dirty="0"/>
          </a:p>
        </p:txBody>
      </p:sp>
      <p:sp>
        <p:nvSpPr>
          <p:cNvPr id="4" name="Номер слайда 3"/>
          <p:cNvSpPr>
            <a:spLocks noGrp="1"/>
          </p:cNvSpPr>
          <p:nvPr>
            <p:ph type="sldNum" sz="quarter" idx="10"/>
          </p:nvPr>
        </p:nvSpPr>
        <p:spPr>
          <a:xfrm>
            <a:off x="3884613" y="9446678"/>
            <a:ext cx="2971800" cy="497284"/>
          </a:xfrm>
          <a:prstGeom prst="rect">
            <a:avLst/>
          </a:prstGeom>
        </p:spPr>
        <p:txBody>
          <a:bodyPr/>
          <a:lstStyle/>
          <a:p>
            <a:fld id="{41421217-CF84-476C-AA8F-F5D647459D0A}" type="slidenum">
              <a:rPr lang="ru-RU" smtClean="0"/>
              <a:pPr/>
              <a:t>10</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На примере подготовки педагога</a:t>
            </a:r>
            <a:r>
              <a:rPr lang="ru-RU" baseline="0" dirty="0" smtClean="0"/>
              <a:t> к конкурсу «</a:t>
            </a:r>
            <a:r>
              <a:rPr lang="ru-RU" baseline="0" dirty="0" err="1" smtClean="0"/>
              <a:t>Я-исследователь</a:t>
            </a:r>
            <a:r>
              <a:rPr lang="ru-RU" baseline="0" dirty="0" smtClean="0"/>
              <a:t>» можно наглядно увидеть как работают этапы дорожной карты.</a:t>
            </a:r>
          </a:p>
          <a:p>
            <a:endParaRPr lang="ru-RU" baseline="0" dirty="0" smtClean="0"/>
          </a:p>
          <a:p>
            <a:r>
              <a:rPr lang="ru-RU" baseline="0" dirty="0" smtClean="0"/>
              <a:t>Подробно комментирую каждый пункт.</a:t>
            </a:r>
            <a:endParaRPr lang="ru-RU" dirty="0"/>
          </a:p>
        </p:txBody>
      </p:sp>
      <p:sp>
        <p:nvSpPr>
          <p:cNvPr id="4" name="Номер слайда 3"/>
          <p:cNvSpPr>
            <a:spLocks noGrp="1"/>
          </p:cNvSpPr>
          <p:nvPr>
            <p:ph type="sldNum" sz="quarter" idx="10"/>
          </p:nvPr>
        </p:nvSpPr>
        <p:spPr>
          <a:xfrm>
            <a:off x="3884613" y="9446678"/>
            <a:ext cx="2971800" cy="497284"/>
          </a:xfrm>
          <a:prstGeom prst="rect">
            <a:avLst/>
          </a:prstGeom>
        </p:spPr>
        <p:txBody>
          <a:bodyPr/>
          <a:lstStyle/>
          <a:p>
            <a:fld id="{41421217-CF84-476C-AA8F-F5D647459D0A}" type="slidenum">
              <a:rPr lang="ru-RU" smtClean="0"/>
              <a:pPr/>
              <a:t>11</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baseline="0" dirty="0" smtClean="0"/>
              <a:t>Хочу отметить, что немаловажное значение в мотивировании педагога на участие в конкурсе является… </a:t>
            </a:r>
          </a:p>
          <a:p>
            <a:endParaRPr lang="ru-RU" baseline="0" dirty="0" smtClean="0"/>
          </a:p>
          <a:p>
            <a:r>
              <a:rPr lang="ru-RU" sz="1200" kern="1200" dirty="0" smtClean="0">
                <a:solidFill>
                  <a:schemeClr val="tx1"/>
                </a:solidFill>
                <a:effectLst/>
                <a:latin typeface="+mn-lt"/>
                <a:ea typeface="+mn-ea"/>
                <a:cs typeface="+mn-cs"/>
              </a:rPr>
              <a:t>-материальная поддержка руководителя. Оказывая помощь в приобретении определенных материалов, необходимых для участия в конкурсе, руководитель значительно облегчает труд воспитателя.  </a:t>
            </a:r>
          </a:p>
          <a:p>
            <a:pPr lvl="0"/>
            <a:endParaRPr lang="ru-RU" sz="1200" kern="1200" dirty="0" smtClean="0">
              <a:solidFill>
                <a:schemeClr val="tx1"/>
              </a:solidFill>
              <a:effectLst/>
              <a:latin typeface="+mn-lt"/>
              <a:ea typeface="+mn-ea"/>
              <a:cs typeface="+mn-cs"/>
            </a:endParaRPr>
          </a:p>
          <a:p>
            <a:pPr marL="171450" lvl="0" indent="-171450">
              <a:buFontTx/>
              <a:buChar char="-"/>
            </a:pPr>
            <a:r>
              <a:rPr lang="ru-RU" sz="1200" kern="1200" dirty="0" smtClean="0">
                <a:solidFill>
                  <a:schemeClr val="tx1"/>
                </a:solidFill>
                <a:effectLst/>
                <a:latin typeface="+mn-lt"/>
                <a:ea typeface="+mn-ea"/>
                <a:cs typeface="+mn-cs"/>
              </a:rPr>
              <a:t>возможность продемонстрировать свои ЗУН в профессиональной деятельности перед высококвалифицированными специалистами. Неуверенность в собственных силах, страх не оправдать ожидания коллег, боязнь не получить ожидаемого результата останавливают воспитателей. Однако, именно компетентные педагоги, которые входят в состав жюри на конкурсах, помогают разрушить эти стереотипы. Благодаря высокой оценке коллегами извне воспитатели понимают, что оказывают образовательную услугу качественно. Это является стимулом на дальнейший профессиональный рост.</a:t>
            </a:r>
          </a:p>
          <a:p>
            <a:pPr marL="171450" lvl="0" indent="-171450">
              <a:buFontTx/>
              <a:buChar char="-"/>
            </a:pPr>
            <a:endParaRPr lang="ru-RU" sz="1200" kern="1200" dirty="0" smtClean="0">
              <a:solidFill>
                <a:schemeClr val="tx1"/>
              </a:solidFill>
              <a:effectLst/>
              <a:latin typeface="+mn-lt"/>
              <a:ea typeface="+mn-ea"/>
              <a:cs typeface="+mn-cs"/>
            </a:endParaRPr>
          </a:p>
          <a:p>
            <a:pPr marL="171450" lvl="0" indent="-171450">
              <a:buFontTx/>
              <a:buChar char="-"/>
            </a:pPr>
            <a:r>
              <a:rPr lang="ru-RU" sz="1200" kern="1200" dirty="0" smtClean="0">
                <a:solidFill>
                  <a:schemeClr val="tx1"/>
                </a:solidFill>
                <a:effectLst/>
                <a:latin typeface="+mn-lt"/>
                <a:ea typeface="+mn-ea"/>
                <a:cs typeface="+mn-cs"/>
              </a:rPr>
              <a:t>материальное поощрение воспитателей по итоговым результатам служит толчком для вовлечения в конкурсную деятельность других коллег.</a:t>
            </a:r>
          </a:p>
          <a:p>
            <a:pPr marL="171450" lvl="0" indent="-171450">
              <a:buFontTx/>
              <a:buChar char="-"/>
            </a:pPr>
            <a:endParaRPr lang="ru-RU" sz="1200" kern="1200" dirty="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a:xfrm>
            <a:off x="3884613" y="9446678"/>
            <a:ext cx="2971800" cy="497284"/>
          </a:xfrm>
          <a:prstGeom prst="rect">
            <a:avLst/>
          </a:prstGeom>
        </p:spPr>
        <p:txBody>
          <a:bodyPr/>
          <a:lstStyle/>
          <a:p>
            <a:fld id="{41421217-CF84-476C-AA8F-F5D647459D0A}" type="slidenum">
              <a:rPr lang="ru-RU" smtClean="0"/>
              <a:pPr/>
              <a:t>12</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Индивидуальное участие в конкурсах, бесспорно, заслуживает всяких похвал. Однако, участие всего коллектива в общем деле, для нас не менее показательно и эффективно.  В коллективной работе от профессионализма каждого педагога зависит конечный результат. Наши педагоги это понимают, ценят и выкладываются на все 100%. </a:t>
            </a:r>
          </a:p>
          <a:p>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Результат такой работы:</a:t>
            </a:r>
          </a:p>
          <a:p>
            <a:pPr lvl="0"/>
            <a:r>
              <a:rPr lang="ru-RU" sz="1200" kern="1200" dirty="0" smtClean="0">
                <a:solidFill>
                  <a:schemeClr val="tx1"/>
                </a:solidFill>
                <a:latin typeface="+mn-lt"/>
                <a:ea typeface="+mn-ea"/>
                <a:cs typeface="+mn-cs"/>
              </a:rPr>
              <a:t>МДОУ детский сад №46 г. Сочи победитель городского конкурса на лучшее новогоднее оформление образовательного учреждения.</a:t>
            </a:r>
          </a:p>
          <a:p>
            <a:pPr lvl="0"/>
            <a:r>
              <a:rPr lang="ru-RU" sz="1200" kern="1200" dirty="0" smtClean="0">
                <a:solidFill>
                  <a:schemeClr val="tx1"/>
                </a:solidFill>
                <a:latin typeface="+mn-lt"/>
                <a:ea typeface="+mn-ea"/>
                <a:cs typeface="+mn-cs"/>
              </a:rPr>
              <a:t>Благодарственное письмо за организацию мероприятия ко Дню Победы (администрация Адлерского района).</a:t>
            </a:r>
          </a:p>
          <a:p>
            <a:endParaRPr lang="ru-RU" dirty="0"/>
          </a:p>
        </p:txBody>
      </p:sp>
      <p:sp>
        <p:nvSpPr>
          <p:cNvPr id="4" name="Номер слайда 3"/>
          <p:cNvSpPr>
            <a:spLocks noGrp="1"/>
          </p:cNvSpPr>
          <p:nvPr>
            <p:ph type="sldNum" sz="quarter" idx="10"/>
          </p:nvPr>
        </p:nvSpPr>
        <p:spPr>
          <a:xfrm>
            <a:off x="3884613" y="9446678"/>
            <a:ext cx="2971800" cy="497284"/>
          </a:xfrm>
          <a:prstGeom prst="rect">
            <a:avLst/>
          </a:prstGeom>
        </p:spPr>
        <p:txBody>
          <a:bodyPr/>
          <a:lstStyle/>
          <a:p>
            <a:fld id="{41421217-CF84-476C-AA8F-F5D647459D0A}" type="slidenum">
              <a:rPr lang="ru-RU" smtClean="0"/>
              <a:pPr/>
              <a:t>13</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Проведение разнообразных конкурсов позволяет укрепить взаимодействие детского сада и с семьями воспитанников, активизировать педагогическое общение родителей с детьми. Важным моментом проведения конкурсов является соревновательный дух, который помогает объединиться родителям одной группы, повышает инициативность неактивных родителей. </a:t>
            </a:r>
          </a:p>
          <a:p>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Примерами такой работы являются:</a:t>
            </a:r>
          </a:p>
          <a:p>
            <a:pPr lvl="0"/>
            <a:r>
              <a:rPr lang="ru-RU" sz="1200" kern="1200" dirty="0" smtClean="0">
                <a:solidFill>
                  <a:schemeClr val="tx1"/>
                </a:solidFill>
                <a:latin typeface="+mn-lt"/>
                <a:ea typeface="+mn-ea"/>
                <a:cs typeface="+mn-cs"/>
              </a:rPr>
              <a:t>Мама, папа, я спортивная семья.</a:t>
            </a:r>
          </a:p>
          <a:p>
            <a:pPr lvl="0"/>
            <a:r>
              <a:rPr lang="ru-RU" sz="1200" kern="1200" dirty="0" smtClean="0">
                <a:solidFill>
                  <a:schemeClr val="tx1"/>
                </a:solidFill>
                <a:latin typeface="+mn-lt"/>
                <a:ea typeface="+mn-ea"/>
                <a:cs typeface="+mn-cs"/>
              </a:rPr>
              <a:t>Районный конкурс «</a:t>
            </a:r>
            <a:r>
              <a:rPr lang="ru-RU" sz="1200" kern="1200" dirty="0" err="1" smtClean="0">
                <a:solidFill>
                  <a:schemeClr val="tx1"/>
                </a:solidFill>
                <a:latin typeface="+mn-lt"/>
                <a:ea typeface="+mn-ea"/>
                <a:cs typeface="+mn-cs"/>
              </a:rPr>
              <a:t>Олимпионик</a:t>
            </a:r>
            <a:r>
              <a:rPr lang="ru-RU" sz="1200" kern="1200" dirty="0" smtClean="0">
                <a:solidFill>
                  <a:schemeClr val="tx1"/>
                </a:solidFill>
                <a:latin typeface="+mn-lt"/>
                <a:ea typeface="+mn-ea"/>
                <a:cs typeface="+mn-cs"/>
              </a:rPr>
              <a:t>».</a:t>
            </a:r>
          </a:p>
          <a:p>
            <a:pPr lvl="0"/>
            <a:r>
              <a:rPr lang="ru-RU" sz="1200" kern="1200" dirty="0" smtClean="0">
                <a:solidFill>
                  <a:schemeClr val="tx1"/>
                </a:solidFill>
                <a:latin typeface="+mn-lt"/>
                <a:ea typeface="+mn-ea"/>
                <a:cs typeface="+mn-cs"/>
              </a:rPr>
              <a:t>Городской конкурс «Родина моя».</a:t>
            </a:r>
          </a:p>
          <a:p>
            <a:pPr lvl="0"/>
            <a:r>
              <a:rPr lang="ru-RU" sz="1200" kern="1200" dirty="0" smtClean="0">
                <a:solidFill>
                  <a:schemeClr val="tx1"/>
                </a:solidFill>
                <a:latin typeface="+mn-lt"/>
                <a:ea typeface="+mn-ea"/>
                <a:cs typeface="+mn-cs"/>
              </a:rPr>
              <a:t>НПК «Первые шаги в науку».</a:t>
            </a:r>
          </a:p>
          <a:p>
            <a:endParaRPr lang="ru-RU" dirty="0"/>
          </a:p>
        </p:txBody>
      </p:sp>
      <p:sp>
        <p:nvSpPr>
          <p:cNvPr id="4" name="Номер слайда 3"/>
          <p:cNvSpPr>
            <a:spLocks noGrp="1"/>
          </p:cNvSpPr>
          <p:nvPr>
            <p:ph type="sldNum" sz="quarter" idx="10"/>
          </p:nvPr>
        </p:nvSpPr>
        <p:spPr>
          <a:xfrm>
            <a:off x="3884613" y="9446678"/>
            <a:ext cx="2971800" cy="497284"/>
          </a:xfrm>
          <a:prstGeom prst="rect">
            <a:avLst/>
          </a:prstGeom>
        </p:spPr>
        <p:txBody>
          <a:bodyPr/>
          <a:lstStyle/>
          <a:p>
            <a:fld id="{41421217-CF84-476C-AA8F-F5D647459D0A}" type="slidenum">
              <a:rPr lang="ru-RU" smtClean="0"/>
              <a:pPr/>
              <a:t>14</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Ни один конкурс, ни одно мероприятие не обходится без создания тематической предметно-пространственной среды. Наши родители бесценные помощники в этом деле. Благодаря совместной работе воспитанников, педагогов и родителей холл нашего сада имеет яркое и стилизованное оформление, что, конечно же, является рекламой учреждения. Примерами слаженной совместной работы являются…</a:t>
            </a:r>
          </a:p>
          <a:p>
            <a:endParaRPr lang="ru-RU" dirty="0"/>
          </a:p>
        </p:txBody>
      </p:sp>
      <p:sp>
        <p:nvSpPr>
          <p:cNvPr id="4" name="Номер слайда 3"/>
          <p:cNvSpPr>
            <a:spLocks noGrp="1"/>
          </p:cNvSpPr>
          <p:nvPr>
            <p:ph type="sldNum" sz="quarter" idx="10"/>
          </p:nvPr>
        </p:nvSpPr>
        <p:spPr>
          <a:xfrm>
            <a:off x="3884613" y="9446678"/>
            <a:ext cx="2971800" cy="497284"/>
          </a:xfrm>
          <a:prstGeom prst="rect">
            <a:avLst/>
          </a:prstGeom>
        </p:spPr>
        <p:txBody>
          <a:bodyPr/>
          <a:lstStyle/>
          <a:p>
            <a:fld id="{41421217-CF84-476C-AA8F-F5D647459D0A}" type="slidenum">
              <a:rPr lang="ru-RU" smtClean="0"/>
              <a:pPr/>
              <a:t>15</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Таким образом, конкурсная деятельность в целом – один из способов </a:t>
            </a:r>
            <a:r>
              <a:rPr lang="ru-RU" sz="1200" kern="1200" smtClean="0">
                <a:solidFill>
                  <a:schemeClr val="tx1"/>
                </a:solidFill>
                <a:latin typeface="+mn-lt"/>
                <a:ea typeface="+mn-ea"/>
                <a:cs typeface="+mn-cs"/>
              </a:rPr>
              <a:t>мотивации педагога </a:t>
            </a:r>
            <a:r>
              <a:rPr lang="ru-RU" sz="1200" kern="1200" dirty="0" smtClean="0">
                <a:solidFill>
                  <a:schemeClr val="tx1"/>
                </a:solidFill>
                <a:latin typeface="+mn-lt"/>
                <a:ea typeface="+mn-ea"/>
                <a:cs typeface="+mn-cs"/>
              </a:rPr>
              <a:t>к активному творческому развитию, которое немыслимо без повышения профессиональной компетенции. </a:t>
            </a:r>
          </a:p>
          <a:p>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Качество образования и уровень педагогов, формирующих это качество – взаимосвязанные и взаимозависимые понятия. </a:t>
            </a:r>
            <a:r>
              <a:rPr lang="ru-RU" sz="1200" kern="1200" dirty="0" smtClean="0">
                <a:solidFill>
                  <a:schemeClr val="tx1"/>
                </a:solidFill>
                <a:effectLst/>
                <a:latin typeface="+mn-lt"/>
                <a:ea typeface="+mn-ea"/>
                <a:cs typeface="+mn-cs"/>
              </a:rPr>
              <a:t>И только высокопрофессиональный педагог может выстроить учебный процесс так, чтобы ребенок получил знания, необходимые для продолжения образования, для построения жизненной траектории в соответствии с его интересами.</a:t>
            </a:r>
            <a:endParaRPr lang="ru-RU" dirty="0"/>
          </a:p>
        </p:txBody>
      </p:sp>
      <p:sp>
        <p:nvSpPr>
          <p:cNvPr id="4" name="Номер слайда 3"/>
          <p:cNvSpPr>
            <a:spLocks noGrp="1"/>
          </p:cNvSpPr>
          <p:nvPr>
            <p:ph type="sldNum" sz="quarter" idx="10"/>
          </p:nvPr>
        </p:nvSpPr>
        <p:spPr>
          <a:xfrm>
            <a:off x="3884613" y="9446678"/>
            <a:ext cx="2971800" cy="497284"/>
          </a:xfrm>
          <a:prstGeom prst="rect">
            <a:avLst/>
          </a:prstGeom>
        </p:spPr>
        <p:txBody>
          <a:bodyPr/>
          <a:lstStyle/>
          <a:p>
            <a:fld id="{41421217-CF84-476C-AA8F-F5D647459D0A}" type="slidenum">
              <a:rPr lang="ru-RU" smtClean="0"/>
              <a:pPr/>
              <a:t>16</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a:xfrm>
            <a:off x="539045" y="4245334"/>
            <a:ext cx="5486400" cy="5061865"/>
          </a:xfrm>
        </p:spPr>
        <p:txBody>
          <a:bodyPr>
            <a:noAutofit/>
          </a:bodyPr>
          <a:lstStyle/>
          <a:p>
            <a:r>
              <a:rPr lang="ru-RU" sz="1000" kern="1200" dirty="0" smtClean="0">
                <a:solidFill>
                  <a:schemeClr val="tx1"/>
                </a:solidFill>
                <a:latin typeface="Times New Roman" panose="02020603050405020304" pitchFamily="18" charset="0"/>
                <a:cs typeface="Times New Roman" panose="02020603050405020304" pitchFamily="18" charset="0"/>
              </a:rPr>
              <a:t>На сегодняшний день существует профессиональный стандарт педагога дошкольного образования, который вступил в полную силу с 1 января 2020 года. Анализируя трудовые функции, мы выявили чёткие задачи воспитателя в рамках конкурсного движения.</a:t>
            </a:r>
          </a:p>
          <a:p>
            <a:endParaRPr lang="en-US" sz="1000" kern="1200" dirty="0" smtClean="0">
              <a:solidFill>
                <a:schemeClr val="tx1"/>
              </a:solidFill>
              <a:latin typeface="Times New Roman" panose="02020603050405020304" pitchFamily="18" charset="0"/>
              <a:cs typeface="Times New Roman" panose="02020603050405020304" pitchFamily="18" charset="0"/>
            </a:endParaRPr>
          </a:p>
          <a:p>
            <a:r>
              <a:rPr lang="ru-RU" sz="1000" kern="1200" dirty="0" smtClean="0">
                <a:solidFill>
                  <a:schemeClr val="tx1"/>
                </a:solidFill>
                <a:latin typeface="Times New Roman" panose="02020603050405020304" pitchFamily="18" charset="0"/>
                <a:cs typeface="Times New Roman" panose="02020603050405020304" pitchFamily="18" charset="0"/>
              </a:rPr>
              <a:t> </a:t>
            </a:r>
            <a:r>
              <a:rPr lang="ru-RU" sz="1000" kern="1200" dirty="0" smtClean="0">
                <a:solidFill>
                  <a:schemeClr val="tx1"/>
                </a:solidFill>
                <a:effectLst/>
                <a:latin typeface="Times New Roman" panose="02020603050405020304" pitchFamily="18" charset="0"/>
                <a:cs typeface="Times New Roman" panose="02020603050405020304" pitchFamily="18" charset="0"/>
              </a:rPr>
              <a:t>Трудовые функции воспитателя:</a:t>
            </a:r>
          </a:p>
          <a:p>
            <a:pPr lvl="0"/>
            <a:r>
              <a:rPr lang="ru-RU" sz="1000" kern="1200" dirty="0" smtClean="0">
                <a:solidFill>
                  <a:schemeClr val="tx1"/>
                </a:solidFill>
                <a:effectLst/>
                <a:latin typeface="Times New Roman" panose="02020603050405020304" pitchFamily="18" charset="0"/>
                <a:cs typeface="Times New Roman" panose="02020603050405020304" pitchFamily="18" charset="0"/>
              </a:rPr>
              <a:t>Планирование деятельности по реализации образовательных программ дошкольного образования в дошкольной образовательной организации:</a:t>
            </a:r>
          </a:p>
          <a:p>
            <a:r>
              <a:rPr lang="ru-RU" sz="1000" u="sng" kern="1200" dirty="0" smtClean="0">
                <a:solidFill>
                  <a:schemeClr val="tx1"/>
                </a:solidFill>
                <a:effectLst/>
                <a:latin typeface="Times New Roman" panose="02020603050405020304" pitchFamily="18" charset="0"/>
                <a:cs typeface="Times New Roman" panose="02020603050405020304" pitchFamily="18" charset="0"/>
              </a:rPr>
              <a:t>Действие:</a:t>
            </a:r>
            <a:r>
              <a:rPr lang="ru-RU" sz="1000" kern="1200" dirty="0" smtClean="0">
                <a:solidFill>
                  <a:schemeClr val="tx1"/>
                </a:solidFill>
                <a:effectLst/>
                <a:latin typeface="Times New Roman" panose="02020603050405020304" pitchFamily="18" charset="0"/>
                <a:cs typeface="Times New Roman" panose="02020603050405020304" pitchFamily="18" charset="0"/>
              </a:rPr>
              <a:t> осуществление планирования и подготовки творческих мероприятий с детьми в целях их интеллектуального, нравственного и физического развития.</a:t>
            </a:r>
          </a:p>
          <a:p>
            <a:pPr marL="0" marR="0" indent="0" algn="l" defTabSz="914400" rtl="0" eaLnBrk="1" fontAlgn="auto" latinLnBrk="0" hangingPunct="1">
              <a:lnSpc>
                <a:spcPct val="100000"/>
              </a:lnSpc>
              <a:spcBef>
                <a:spcPts val="0"/>
              </a:spcBef>
              <a:spcAft>
                <a:spcPts val="0"/>
              </a:spcAft>
              <a:buClrTx/>
              <a:buSzTx/>
              <a:buFontTx/>
              <a:buNone/>
              <a:tabLst/>
              <a:defRPr/>
            </a:pPr>
            <a:r>
              <a:rPr lang="ru-RU" sz="1000" u="sng" kern="1200" dirty="0" smtClean="0">
                <a:solidFill>
                  <a:schemeClr val="tx1"/>
                </a:solidFill>
                <a:effectLst/>
                <a:latin typeface="Times New Roman" panose="02020603050405020304" pitchFamily="18" charset="0"/>
                <a:cs typeface="Times New Roman" panose="02020603050405020304" pitchFamily="18" charset="0"/>
              </a:rPr>
              <a:t>Умение:</a:t>
            </a:r>
            <a:r>
              <a:rPr lang="ru-RU" sz="1000" kern="1200" dirty="0" smtClean="0">
                <a:solidFill>
                  <a:schemeClr val="tx1"/>
                </a:solidFill>
                <a:effectLst/>
                <a:latin typeface="Times New Roman" panose="02020603050405020304" pitchFamily="18" charset="0"/>
                <a:cs typeface="Times New Roman" panose="02020603050405020304" pitchFamily="18" charset="0"/>
              </a:rPr>
              <a:t> определять цели, содержание и формы проведения творческих мероприятий, педагогические средства интеллектуального, нравственного и физического развития детей, формирования у них общей культуры.</a:t>
            </a:r>
          </a:p>
          <a:p>
            <a:endParaRPr lang="ru-RU" sz="1000" u="sng" kern="1200" dirty="0" smtClean="0">
              <a:solidFill>
                <a:schemeClr val="tx1"/>
              </a:solidFill>
              <a:effectLst/>
              <a:latin typeface="Times New Roman" panose="02020603050405020304" pitchFamily="18" charset="0"/>
              <a:cs typeface="Times New Roman" panose="02020603050405020304" pitchFamily="18" charset="0"/>
            </a:endParaRPr>
          </a:p>
          <a:p>
            <a:pPr lvl="0"/>
            <a:r>
              <a:rPr lang="ru-RU" sz="1000" kern="1200" dirty="0" smtClean="0">
                <a:solidFill>
                  <a:schemeClr val="tx1"/>
                </a:solidFill>
                <a:effectLst/>
                <a:latin typeface="Times New Roman" panose="02020603050405020304" pitchFamily="18" charset="0"/>
                <a:cs typeface="Times New Roman" panose="02020603050405020304" pitchFamily="18" charset="0"/>
              </a:rPr>
              <a:t>Организация развивающей деятельности детей в дошкольной образовательной группе.</a:t>
            </a:r>
          </a:p>
          <a:p>
            <a:r>
              <a:rPr lang="ru-RU" sz="1000" u="sng" kern="1200" dirty="0" smtClean="0">
                <a:solidFill>
                  <a:schemeClr val="tx1"/>
                </a:solidFill>
                <a:effectLst/>
                <a:latin typeface="Times New Roman" panose="02020603050405020304" pitchFamily="18" charset="0"/>
                <a:cs typeface="Times New Roman" panose="02020603050405020304" pitchFamily="18" charset="0"/>
              </a:rPr>
              <a:t>Действие:</a:t>
            </a:r>
            <a:r>
              <a:rPr lang="ru-RU" sz="1000" kern="1200" dirty="0" smtClean="0">
                <a:solidFill>
                  <a:schemeClr val="tx1"/>
                </a:solidFill>
                <a:effectLst/>
                <a:latin typeface="Times New Roman" panose="02020603050405020304" pitchFamily="18" charset="0"/>
                <a:cs typeface="Times New Roman" panose="02020603050405020304" pitchFamily="18" charset="0"/>
              </a:rPr>
              <a:t> участие в организации и проведении конкурсов, праздников, творческих мероприятий в целях развития детей.</a:t>
            </a:r>
          </a:p>
          <a:p>
            <a:r>
              <a:rPr lang="ru-RU" sz="1000" u="sng" kern="1200" dirty="0" smtClean="0">
                <a:solidFill>
                  <a:schemeClr val="tx1"/>
                </a:solidFill>
                <a:effectLst/>
                <a:latin typeface="Times New Roman" panose="02020603050405020304" pitchFamily="18" charset="0"/>
                <a:cs typeface="Times New Roman" panose="02020603050405020304" pitchFamily="18" charset="0"/>
              </a:rPr>
              <a:t>Умение:</a:t>
            </a:r>
            <a:r>
              <a:rPr lang="ru-RU" sz="1000" kern="1200" dirty="0" smtClean="0">
                <a:solidFill>
                  <a:schemeClr val="tx1"/>
                </a:solidFill>
                <a:effectLst/>
                <a:latin typeface="Times New Roman" panose="02020603050405020304" pitchFamily="18" charset="0"/>
                <a:cs typeface="Times New Roman" panose="02020603050405020304" pitchFamily="18" charset="0"/>
              </a:rPr>
              <a:t>- осуществлять подготовку воспитанников к участию в творческих мероприятиях (праздниках, утренниках, конкурсах и др.);</a:t>
            </a:r>
          </a:p>
          <a:p>
            <a:endParaRPr lang="ru-RU" sz="1000" u="sng" kern="1200" dirty="0" smtClean="0">
              <a:solidFill>
                <a:schemeClr val="tx1"/>
              </a:solidFill>
              <a:effectLst/>
              <a:latin typeface="Times New Roman" panose="02020603050405020304" pitchFamily="18" charset="0"/>
              <a:cs typeface="Times New Roman" panose="02020603050405020304" pitchFamily="18" charset="0"/>
            </a:endParaRPr>
          </a:p>
          <a:p>
            <a:pPr lvl="0"/>
            <a:r>
              <a:rPr lang="ru-RU" sz="1000" kern="1200" dirty="0" smtClean="0">
                <a:solidFill>
                  <a:schemeClr val="tx1"/>
                </a:solidFill>
                <a:effectLst/>
                <a:latin typeface="Times New Roman" panose="02020603050405020304" pitchFamily="18" charset="0"/>
                <a:cs typeface="Times New Roman" panose="02020603050405020304" pitchFamily="18" charset="0"/>
              </a:rPr>
              <a:t>Взаимодействие с родителями (законными представителями) детей по вопросам их развития и образования.</a:t>
            </a:r>
          </a:p>
          <a:p>
            <a:r>
              <a:rPr lang="ru-RU" sz="1000" u="sng" kern="1200" dirty="0" smtClean="0">
                <a:solidFill>
                  <a:schemeClr val="tx1"/>
                </a:solidFill>
                <a:effectLst/>
                <a:latin typeface="Times New Roman" panose="02020603050405020304" pitchFamily="18" charset="0"/>
                <a:cs typeface="Times New Roman" panose="02020603050405020304" pitchFamily="18" charset="0"/>
              </a:rPr>
              <a:t>Действие: </a:t>
            </a:r>
            <a:r>
              <a:rPr lang="ru-RU" sz="1000" kern="1200" dirty="0" smtClean="0">
                <a:solidFill>
                  <a:schemeClr val="tx1"/>
                </a:solidFill>
                <a:effectLst/>
                <a:latin typeface="Times New Roman" panose="02020603050405020304" pitchFamily="18" charset="0"/>
                <a:cs typeface="Times New Roman" panose="02020603050405020304" pitchFamily="18" charset="0"/>
              </a:rPr>
              <a:t>педагогическое обеспечение участия родителей (законных представителей) в проведении мероприятий с детьми в ходе реализации образовательных программ дошкольного образования.</a:t>
            </a:r>
          </a:p>
          <a:p>
            <a:pPr marL="0" marR="0" indent="0" algn="l" defTabSz="914400" rtl="0" eaLnBrk="1" fontAlgn="auto" latinLnBrk="0" hangingPunct="1">
              <a:lnSpc>
                <a:spcPct val="100000"/>
              </a:lnSpc>
              <a:spcBef>
                <a:spcPts val="0"/>
              </a:spcBef>
              <a:spcAft>
                <a:spcPts val="0"/>
              </a:spcAft>
              <a:buClrTx/>
              <a:buSzTx/>
              <a:buFontTx/>
              <a:buNone/>
              <a:tabLst/>
              <a:defRPr/>
            </a:pPr>
            <a:r>
              <a:rPr lang="ru-RU" sz="1000" u="sng" kern="1200" dirty="0" smtClean="0">
                <a:solidFill>
                  <a:schemeClr val="tx1"/>
                </a:solidFill>
                <a:effectLst/>
                <a:latin typeface="Times New Roman" panose="02020603050405020304" pitchFamily="18" charset="0"/>
                <a:cs typeface="Times New Roman" panose="02020603050405020304" pitchFamily="18" charset="0"/>
              </a:rPr>
              <a:t>Умение:</a:t>
            </a:r>
            <a:r>
              <a:rPr lang="ru-RU" sz="1000" kern="1200" dirty="0" smtClean="0">
                <a:solidFill>
                  <a:schemeClr val="tx1"/>
                </a:solidFill>
                <a:effectLst/>
                <a:latin typeface="Times New Roman" panose="02020603050405020304" pitchFamily="18" charset="0"/>
                <a:cs typeface="Times New Roman" panose="02020603050405020304" pitchFamily="18" charset="0"/>
              </a:rPr>
              <a:t> привлекать родителей (законных представителей) к проведению мероприятий с детьми в ходе реализации образовательных программ дошкольного образования и осуществлять педагогическое обеспечение их деятельности в рамках подготовки и проведения мероприятия.</a:t>
            </a:r>
          </a:p>
          <a:p>
            <a:endParaRPr lang="ru-RU" sz="1000" u="sng" kern="1200" dirty="0" smtClean="0">
              <a:solidFill>
                <a:schemeClr val="tx1"/>
              </a:solidFill>
              <a:effectLst/>
              <a:latin typeface="Times New Roman" panose="02020603050405020304" pitchFamily="18" charset="0"/>
              <a:cs typeface="Times New Roman" panose="02020603050405020304" pitchFamily="18" charset="0"/>
            </a:endParaRPr>
          </a:p>
          <a:p>
            <a:r>
              <a:rPr lang="ru-RU" sz="1000" kern="1200" dirty="0" smtClean="0">
                <a:solidFill>
                  <a:schemeClr val="tx1"/>
                </a:solidFill>
                <a:effectLst/>
                <a:latin typeface="Times New Roman" panose="02020603050405020304" pitchFamily="18" charset="0"/>
                <a:cs typeface="Times New Roman" panose="02020603050405020304" pitchFamily="18" charset="0"/>
              </a:rPr>
              <a:t>Как видим участие в конкурсах – это обязательный пункт профессионального стандарта педагога дошкольного образования.</a:t>
            </a:r>
            <a:endParaRPr lang="ru-RU" sz="1000" kern="1200" dirty="0">
              <a:solidFill>
                <a:schemeClr val="tx1"/>
              </a:solidFill>
              <a:effectLst/>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a:xfrm>
            <a:off x="3884613" y="9446678"/>
            <a:ext cx="2971800" cy="497284"/>
          </a:xfrm>
          <a:prstGeom prst="rect">
            <a:avLst/>
          </a:prstGeom>
        </p:spPr>
        <p:txBody>
          <a:bodyPr/>
          <a:lstStyle/>
          <a:p>
            <a:fld id="{41421217-CF84-476C-AA8F-F5D647459D0A}" type="slidenum">
              <a:rPr lang="ru-RU" smtClean="0"/>
              <a:pPr/>
              <a:t>2</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Конкурсы для педагогов –продуктивный способ продемонстрировать свои способности в достижении качественных результатов образования, и условие выявления собственных затруднений, дефицита компетентности, что, безусловно, служит стимулом формирования потребности в профессиональном совершенствовании.</a:t>
            </a:r>
          </a:p>
          <a:p>
            <a:r>
              <a:rPr lang="ru-RU" sz="1200" kern="1200" dirty="0" smtClean="0">
                <a:solidFill>
                  <a:schemeClr val="tx1"/>
                </a:solidFill>
                <a:latin typeface="+mn-lt"/>
                <a:ea typeface="+mn-ea"/>
                <a:cs typeface="+mn-cs"/>
              </a:rPr>
              <a:t>Участие в конкурсном движении способствует эффективному развитию системы образования в ДОУ, широкому внедрению в практику новых интересных методик и подходов к воспитанию и обучению, развитию профессиональны компетенций.</a:t>
            </a:r>
          </a:p>
          <a:p>
            <a:r>
              <a:rPr lang="ru-RU" sz="1200" kern="1200" dirty="0" smtClean="0">
                <a:solidFill>
                  <a:schemeClr val="tx1"/>
                </a:solidFill>
                <a:latin typeface="+mn-lt"/>
                <a:ea typeface="+mn-ea"/>
                <a:cs typeface="+mn-cs"/>
              </a:rPr>
              <a:t>Участие в конкурсном движении позволяет не только проявить себя, развить свои таланты, но и способствует созданию имиджа учреждения на рынке образовательных услуг в условиях реально существующей здоровой конкуренции</a:t>
            </a:r>
            <a:r>
              <a:rPr lang="ru-RU" sz="1200" i="1" kern="1200" dirty="0" smtClean="0">
                <a:solidFill>
                  <a:schemeClr val="tx1"/>
                </a:solidFill>
                <a:latin typeface="+mn-lt"/>
                <a:ea typeface="+mn-ea"/>
                <a:cs typeface="+mn-cs"/>
              </a:rPr>
              <a:t>:</a:t>
            </a:r>
            <a:r>
              <a:rPr lang="ru-RU" sz="1200" i="1" kern="1200" baseline="0" dirty="0" smtClean="0">
                <a:solidFill>
                  <a:schemeClr val="tx1"/>
                </a:solidFill>
                <a:latin typeface="+mn-lt"/>
                <a:ea typeface="+mn-ea"/>
                <a:cs typeface="+mn-cs"/>
              </a:rPr>
              <a:t> </a:t>
            </a:r>
          </a:p>
          <a:p>
            <a:pPr marL="171450" lvl="0" indent="-171450">
              <a:buFont typeface="Wingdings" panose="05000000000000000000" pitchFamily="2" charset="2"/>
              <a:buChar char="ü"/>
            </a:pPr>
            <a:r>
              <a:rPr lang="ru-RU" sz="1200" kern="1200" dirty="0" smtClean="0">
                <a:solidFill>
                  <a:schemeClr val="tx1"/>
                </a:solidFill>
                <a:effectLst/>
                <a:latin typeface="+mn-lt"/>
                <a:ea typeface="+mn-ea"/>
                <a:cs typeface="+mn-cs"/>
              </a:rPr>
              <a:t>профессиональный рост педагогов</a:t>
            </a:r>
          </a:p>
          <a:p>
            <a:pPr marL="171450" lvl="0" indent="-171450">
              <a:buFont typeface="Wingdings" panose="05000000000000000000" pitchFamily="2" charset="2"/>
              <a:buChar char="ü"/>
            </a:pPr>
            <a:r>
              <a:rPr lang="ru-RU" sz="1200" kern="1200" dirty="0" smtClean="0">
                <a:solidFill>
                  <a:schemeClr val="tx1"/>
                </a:solidFill>
                <a:effectLst/>
                <a:latin typeface="+mn-lt"/>
                <a:ea typeface="+mn-ea"/>
                <a:cs typeface="+mn-cs"/>
              </a:rPr>
              <a:t>изучение и освоение педагогического опыта</a:t>
            </a:r>
          </a:p>
          <a:p>
            <a:pPr marL="171450" lvl="0" indent="-171450">
              <a:buFont typeface="Wingdings" panose="05000000000000000000" pitchFamily="2" charset="2"/>
              <a:buChar char="ü"/>
            </a:pPr>
            <a:r>
              <a:rPr lang="ru-RU" sz="1200" kern="1200" dirty="0" smtClean="0">
                <a:solidFill>
                  <a:schemeClr val="tx1"/>
                </a:solidFill>
                <a:effectLst/>
                <a:latin typeface="+mn-lt"/>
                <a:ea typeface="+mn-ea"/>
                <a:cs typeface="+mn-cs"/>
              </a:rPr>
              <a:t>определение своего места в профессиональном социуме, получение оценки собственной деятельности</a:t>
            </a:r>
          </a:p>
          <a:p>
            <a:pPr marL="171450" lvl="0" indent="-171450">
              <a:buFont typeface="Wingdings" panose="05000000000000000000" pitchFamily="2" charset="2"/>
              <a:buChar char="ü"/>
            </a:pPr>
            <a:r>
              <a:rPr lang="ru-RU" sz="1200" kern="1200" dirty="0" smtClean="0">
                <a:solidFill>
                  <a:schemeClr val="tx1"/>
                </a:solidFill>
                <a:effectLst/>
                <a:latin typeface="+mn-lt"/>
                <a:ea typeface="+mn-ea"/>
                <a:cs typeface="+mn-cs"/>
              </a:rPr>
              <a:t>возможность заявить о себе</a:t>
            </a:r>
          </a:p>
          <a:p>
            <a:pPr marL="171450" lvl="0" indent="-171450">
              <a:buFont typeface="Wingdings" panose="05000000000000000000" pitchFamily="2" charset="2"/>
              <a:buChar char="ü"/>
            </a:pPr>
            <a:r>
              <a:rPr lang="ru-RU" sz="1200" kern="1200" dirty="0" smtClean="0">
                <a:solidFill>
                  <a:schemeClr val="tx1"/>
                </a:solidFill>
                <a:effectLst/>
                <a:latin typeface="+mn-lt"/>
                <a:ea typeface="+mn-ea"/>
                <a:cs typeface="+mn-cs"/>
              </a:rPr>
              <a:t>широкое профессиональное общение</a:t>
            </a:r>
          </a:p>
          <a:p>
            <a:pPr marL="171450" lvl="0" indent="-171450">
              <a:buFont typeface="Wingdings" panose="05000000000000000000" pitchFamily="2" charset="2"/>
              <a:buChar char="ü"/>
            </a:pPr>
            <a:r>
              <a:rPr lang="ru-RU" sz="1200" kern="1200" dirty="0" smtClean="0">
                <a:solidFill>
                  <a:schemeClr val="tx1"/>
                </a:solidFill>
                <a:effectLst/>
                <a:latin typeface="+mn-lt"/>
                <a:ea typeface="+mn-ea"/>
                <a:cs typeface="+mn-cs"/>
              </a:rPr>
              <a:t>возможность повлиять на рост престижа профессии</a:t>
            </a:r>
            <a:r>
              <a:rPr lang="ru-RU"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a:xfrm>
            <a:off x="3884613" y="9446678"/>
            <a:ext cx="2971800" cy="497284"/>
          </a:xfrm>
          <a:prstGeom prst="rect">
            <a:avLst/>
          </a:prstGeom>
        </p:spPr>
        <p:txBody>
          <a:bodyPr/>
          <a:lstStyle/>
          <a:p>
            <a:fld id="{41421217-CF84-476C-AA8F-F5D647459D0A}" type="slidenum">
              <a:rPr lang="ru-RU" smtClean="0"/>
              <a:pPr/>
              <a:t>3</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В нашем дошкольном учреждении конкурсному движению придается немаловажное значение. Для каждого педагога участие в садовских, районных, городских мероприятиях – это возможность представить результат своей работы. За прошлый учебный год коллеги показали, на наш взгляд, хороший результат: приняли  участие в 18 конкурсах и 46 раз были победителями и призерами. За этот учебный год, мы улучшили результаты и на сегодняшний день уже имеем более 50 призовых мест в 30 конкурсах. </a:t>
            </a:r>
          </a:p>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Но так было не всегда…</a:t>
            </a:r>
          </a:p>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Ещё три-четыре года назад наше учреждение было незаметно в конкурсной среде. Мы мало где участвовали и практически не занимали призовых мест.</a:t>
            </a:r>
          </a:p>
          <a:p>
            <a:endParaRPr lang="ru-RU" dirty="0"/>
          </a:p>
        </p:txBody>
      </p:sp>
      <p:sp>
        <p:nvSpPr>
          <p:cNvPr id="4" name="Номер слайда 3"/>
          <p:cNvSpPr>
            <a:spLocks noGrp="1"/>
          </p:cNvSpPr>
          <p:nvPr>
            <p:ph type="sldNum" sz="quarter" idx="10"/>
          </p:nvPr>
        </p:nvSpPr>
        <p:spPr>
          <a:xfrm>
            <a:off x="3884613" y="9446678"/>
            <a:ext cx="2971800" cy="497284"/>
          </a:xfrm>
          <a:prstGeom prst="rect">
            <a:avLst/>
          </a:prstGeom>
        </p:spPr>
        <p:txBody>
          <a:bodyPr/>
          <a:lstStyle/>
          <a:p>
            <a:fld id="{41421217-CF84-476C-AA8F-F5D647459D0A}" type="slidenum">
              <a:rPr lang="ru-RU" smtClean="0"/>
              <a:pPr/>
              <a:t>4</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Так как, участие в конкурсах – это один из показателей качества образования, мы решили действовать:</a:t>
            </a:r>
          </a:p>
          <a:p>
            <a:pPr lvl="0"/>
            <a:r>
              <a:rPr lang="ru-RU" sz="1200" kern="1200" dirty="0" smtClean="0">
                <a:solidFill>
                  <a:schemeClr val="tx1"/>
                </a:solidFill>
                <a:latin typeface="+mn-lt"/>
                <a:ea typeface="+mn-ea"/>
                <a:cs typeface="+mn-cs"/>
              </a:rPr>
              <a:t>Для начала определили ситуации затруднения деятельности педагога, которые мешают участвовать в конкурсах и подобрали варианты их решения.</a:t>
            </a:r>
          </a:p>
          <a:p>
            <a:endParaRPr lang="ru-RU" dirty="0"/>
          </a:p>
        </p:txBody>
      </p:sp>
      <p:sp>
        <p:nvSpPr>
          <p:cNvPr id="4" name="Номер слайда 3"/>
          <p:cNvSpPr>
            <a:spLocks noGrp="1"/>
          </p:cNvSpPr>
          <p:nvPr>
            <p:ph type="sldNum" sz="quarter" idx="10"/>
          </p:nvPr>
        </p:nvSpPr>
        <p:spPr>
          <a:xfrm>
            <a:off x="3884613" y="9446678"/>
            <a:ext cx="2971800" cy="497284"/>
          </a:xfrm>
          <a:prstGeom prst="rect">
            <a:avLst/>
          </a:prstGeom>
        </p:spPr>
        <p:txBody>
          <a:bodyPr/>
          <a:lstStyle/>
          <a:p>
            <a:fld id="{41421217-CF84-476C-AA8F-F5D647459D0A}" type="slidenum">
              <a:rPr lang="ru-RU" smtClean="0"/>
              <a:pPr/>
              <a:t>5</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Пересмотреть циклограмму рабочего времени. При необходимости  внести изменения на время подготовки к конкурсу. </a:t>
            </a:r>
          </a:p>
          <a:p>
            <a:r>
              <a:rPr lang="ru-RU" sz="1200" kern="1200" dirty="0" smtClean="0">
                <a:solidFill>
                  <a:schemeClr val="tx1"/>
                </a:solidFill>
                <a:effectLst/>
                <a:latin typeface="+mn-lt"/>
                <a:ea typeface="+mn-ea"/>
                <a:cs typeface="+mn-cs"/>
              </a:rPr>
              <a:t>Либо изыскать возможность подмены педагога с целью высвобождения большего времени. </a:t>
            </a:r>
            <a:endParaRPr lang="ru-RU" dirty="0"/>
          </a:p>
        </p:txBody>
      </p:sp>
      <p:sp>
        <p:nvSpPr>
          <p:cNvPr id="4" name="Номер слайда 3"/>
          <p:cNvSpPr>
            <a:spLocks noGrp="1"/>
          </p:cNvSpPr>
          <p:nvPr>
            <p:ph type="sldNum" sz="quarter" idx="10"/>
          </p:nvPr>
        </p:nvSpPr>
        <p:spPr>
          <a:xfrm>
            <a:off x="3884613" y="9446678"/>
            <a:ext cx="2971800" cy="497284"/>
          </a:xfrm>
          <a:prstGeom prst="rect">
            <a:avLst/>
          </a:prstGeom>
        </p:spPr>
        <p:txBody>
          <a:bodyPr/>
          <a:lstStyle/>
          <a:p>
            <a:fld id="{41421217-CF84-476C-AA8F-F5D647459D0A}" type="slidenum">
              <a:rPr lang="ru-RU" smtClean="0"/>
              <a:pPr/>
              <a:t>6</a:t>
            </a:fld>
            <a:endParaRPr lang="ru-RU"/>
          </a:p>
        </p:txBody>
      </p:sp>
    </p:spTree>
    <p:extLst>
      <p:ext uri="{BB962C8B-B14F-4D97-AF65-F5344CB8AC3E}">
        <p14:creationId xmlns:p14="http://schemas.microsoft.com/office/powerpoint/2010/main" val="37011259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Объяснение значимости участия воспитанников в конкурсах. </a:t>
            </a:r>
            <a:endParaRPr lang="ru-RU" dirty="0"/>
          </a:p>
        </p:txBody>
      </p:sp>
      <p:sp>
        <p:nvSpPr>
          <p:cNvPr id="4" name="Номер слайда 3"/>
          <p:cNvSpPr>
            <a:spLocks noGrp="1"/>
          </p:cNvSpPr>
          <p:nvPr>
            <p:ph type="sldNum" sz="quarter" idx="10"/>
          </p:nvPr>
        </p:nvSpPr>
        <p:spPr>
          <a:xfrm>
            <a:off x="3884613" y="9446678"/>
            <a:ext cx="2971800" cy="497284"/>
          </a:xfrm>
          <a:prstGeom prst="rect">
            <a:avLst/>
          </a:prstGeom>
        </p:spPr>
        <p:txBody>
          <a:bodyPr/>
          <a:lstStyle/>
          <a:p>
            <a:fld id="{41421217-CF84-476C-AA8F-F5D647459D0A}" type="slidenum">
              <a:rPr lang="ru-RU" smtClean="0"/>
              <a:pPr/>
              <a:t>7</a:t>
            </a:fld>
            <a:endParaRPr lang="ru-RU"/>
          </a:p>
        </p:txBody>
      </p:sp>
    </p:spTree>
    <p:extLst>
      <p:ext uri="{BB962C8B-B14F-4D97-AF65-F5344CB8AC3E}">
        <p14:creationId xmlns:p14="http://schemas.microsoft.com/office/powerpoint/2010/main" val="1796143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Создание атмосферы единения и сотворчества. </a:t>
            </a:r>
            <a:endParaRPr lang="ru-RU" dirty="0"/>
          </a:p>
        </p:txBody>
      </p:sp>
      <p:sp>
        <p:nvSpPr>
          <p:cNvPr id="4" name="Номер слайда 3"/>
          <p:cNvSpPr>
            <a:spLocks noGrp="1"/>
          </p:cNvSpPr>
          <p:nvPr>
            <p:ph type="sldNum" sz="quarter" idx="10"/>
          </p:nvPr>
        </p:nvSpPr>
        <p:spPr>
          <a:xfrm>
            <a:off x="3884613" y="9446678"/>
            <a:ext cx="2971800" cy="497284"/>
          </a:xfrm>
          <a:prstGeom prst="rect">
            <a:avLst/>
          </a:prstGeom>
        </p:spPr>
        <p:txBody>
          <a:bodyPr/>
          <a:lstStyle/>
          <a:p>
            <a:fld id="{41421217-CF84-476C-AA8F-F5D647459D0A}" type="slidenum">
              <a:rPr lang="ru-RU" smtClean="0"/>
              <a:pPr/>
              <a:t>8</a:t>
            </a:fld>
            <a:endParaRPr lang="ru-RU"/>
          </a:p>
        </p:txBody>
      </p:sp>
    </p:spTree>
    <p:extLst>
      <p:ext uri="{BB962C8B-B14F-4D97-AF65-F5344CB8AC3E}">
        <p14:creationId xmlns:p14="http://schemas.microsoft.com/office/powerpoint/2010/main" val="11551203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Здесь главную роль несёт старший воспитатель. От понимания им самим особенностей конкретного конкурса зависит степень оказания методической помощи педагогу. </a:t>
            </a:r>
          </a:p>
          <a:p>
            <a:r>
              <a:rPr lang="ru-RU" sz="1200" kern="1200" dirty="0" smtClean="0">
                <a:solidFill>
                  <a:schemeClr val="tx1"/>
                </a:solidFill>
                <a:latin typeface="+mn-lt"/>
                <a:ea typeface="+mn-ea"/>
                <a:cs typeface="+mn-cs"/>
              </a:rPr>
              <a:t>Например, НПК «Первые шаги в науку» - это конкурс проектов. Значит, старший воспитатель должен понимать и уметь сам разрабатывать проекты.  </a:t>
            </a:r>
          </a:p>
          <a:p>
            <a:r>
              <a:rPr lang="ru-RU" sz="1200" kern="1200" dirty="0" smtClean="0">
                <a:solidFill>
                  <a:schemeClr val="tx1"/>
                </a:solidFill>
                <a:latin typeface="+mn-lt"/>
                <a:ea typeface="+mn-ea"/>
                <a:cs typeface="+mn-cs"/>
              </a:rPr>
              <a:t>В конкурсе «Мой лучший урок» - старший воспитатель должен понимать и уметь сам разрабатывать конспект НОД.</a:t>
            </a:r>
          </a:p>
        </p:txBody>
      </p:sp>
      <p:sp>
        <p:nvSpPr>
          <p:cNvPr id="4" name="Номер слайда 3"/>
          <p:cNvSpPr>
            <a:spLocks noGrp="1"/>
          </p:cNvSpPr>
          <p:nvPr>
            <p:ph type="sldNum" sz="quarter" idx="10"/>
          </p:nvPr>
        </p:nvSpPr>
        <p:spPr>
          <a:xfrm>
            <a:off x="3884613" y="9446678"/>
            <a:ext cx="2971800" cy="497284"/>
          </a:xfrm>
          <a:prstGeom prst="rect">
            <a:avLst/>
          </a:prstGeom>
        </p:spPr>
        <p:txBody>
          <a:bodyPr/>
          <a:lstStyle/>
          <a:p>
            <a:fld id="{41421217-CF84-476C-AA8F-F5D647459D0A}" type="slidenum">
              <a:rPr lang="ru-RU" smtClean="0"/>
              <a:pPr/>
              <a:t>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3/18/2021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dirty="0"/>
          </a:p>
        </p:txBody>
      </p:sp>
    </p:spTree>
    <p:extLst>
      <p:ext uri="{BB962C8B-B14F-4D97-AF65-F5344CB8AC3E}">
        <p14:creationId xmlns:p14="http://schemas.microsoft.com/office/powerpoint/2010/main" val="943914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3/18/2021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dirty="0"/>
          </a:p>
        </p:txBody>
      </p:sp>
    </p:spTree>
    <p:extLst>
      <p:ext uri="{BB962C8B-B14F-4D97-AF65-F5344CB8AC3E}">
        <p14:creationId xmlns:p14="http://schemas.microsoft.com/office/powerpoint/2010/main" val="341494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3/18/2021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dirty="0"/>
          </a:p>
        </p:txBody>
      </p:sp>
    </p:spTree>
    <p:extLst>
      <p:ext uri="{BB962C8B-B14F-4D97-AF65-F5344CB8AC3E}">
        <p14:creationId xmlns:p14="http://schemas.microsoft.com/office/powerpoint/2010/main" val="1788002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1E7815E-F7B8-4E93-9F6C-89F6C3C8DBB8}" type="datetimeFigureOut">
              <a:rPr lang="en-US" smtClean="0"/>
              <a:pPr/>
              <a:t>3/18/2021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dirty="0"/>
          </a:p>
        </p:txBody>
      </p:sp>
    </p:spTree>
    <p:extLst>
      <p:ext uri="{BB962C8B-B14F-4D97-AF65-F5344CB8AC3E}">
        <p14:creationId xmlns:p14="http://schemas.microsoft.com/office/powerpoint/2010/main" val="1455464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1E7815E-F7B8-4E93-9F6C-89F6C3C8DBB8}" type="datetimeFigureOut">
              <a:rPr lang="en-US" smtClean="0"/>
              <a:pPr/>
              <a:t>3/18/2021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0837FF7-5919-41BF-8DD0-96FAEA1BD99B}" type="slidenum">
              <a:rPr lang="en-US" smtClean="0"/>
              <a:pPr/>
              <a:t>‹#›</a:t>
            </a:fld>
            <a:endParaRPr lang="en-US" dirty="0"/>
          </a:p>
        </p:txBody>
      </p:sp>
    </p:spTree>
    <p:extLst>
      <p:ext uri="{BB962C8B-B14F-4D97-AF65-F5344CB8AC3E}">
        <p14:creationId xmlns:p14="http://schemas.microsoft.com/office/powerpoint/2010/main" val="2852076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1E7815E-F7B8-4E93-9F6C-89F6C3C8DBB8}" type="datetimeFigureOut">
              <a:rPr lang="en-US" smtClean="0"/>
              <a:pPr/>
              <a:t>3/18/2021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0837FF7-5919-41BF-8DD0-96FAEA1BD99B}" type="slidenum">
              <a:rPr lang="en-US" smtClean="0"/>
              <a:pPr/>
              <a:t>‹#›</a:t>
            </a:fld>
            <a:endParaRPr lang="en-US" dirty="0"/>
          </a:p>
        </p:txBody>
      </p:sp>
    </p:spTree>
    <p:extLst>
      <p:ext uri="{BB962C8B-B14F-4D97-AF65-F5344CB8AC3E}">
        <p14:creationId xmlns:p14="http://schemas.microsoft.com/office/powerpoint/2010/main" val="365074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1E7815E-F7B8-4E93-9F6C-89F6C3C8DBB8}" type="datetimeFigureOut">
              <a:rPr lang="en-US" smtClean="0"/>
              <a:pPr/>
              <a:t>3/18/2021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0837FF7-5919-41BF-8DD0-96FAEA1BD99B}" type="slidenum">
              <a:rPr lang="en-US" smtClean="0"/>
              <a:pPr/>
              <a:t>‹#›</a:t>
            </a:fld>
            <a:endParaRPr lang="en-US" dirty="0"/>
          </a:p>
        </p:txBody>
      </p:sp>
    </p:spTree>
    <p:extLst>
      <p:ext uri="{BB962C8B-B14F-4D97-AF65-F5344CB8AC3E}">
        <p14:creationId xmlns:p14="http://schemas.microsoft.com/office/powerpoint/2010/main" val="2171097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1E7815E-F7B8-4E93-9F6C-89F6C3C8DBB8}" type="datetimeFigureOut">
              <a:rPr lang="en-US" smtClean="0"/>
              <a:pPr/>
              <a:t>3/18/2021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0837FF7-5919-41BF-8DD0-96FAEA1BD99B}" type="slidenum">
              <a:rPr lang="en-US" smtClean="0"/>
              <a:pPr/>
              <a:t>‹#›</a:t>
            </a:fld>
            <a:endParaRPr lang="en-US" dirty="0"/>
          </a:p>
        </p:txBody>
      </p:sp>
    </p:spTree>
    <p:extLst>
      <p:ext uri="{BB962C8B-B14F-4D97-AF65-F5344CB8AC3E}">
        <p14:creationId xmlns:p14="http://schemas.microsoft.com/office/powerpoint/2010/main" val="2391073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E7815E-F7B8-4E93-9F6C-89F6C3C8DBB8}" type="datetimeFigureOut">
              <a:rPr lang="en-US" smtClean="0"/>
              <a:pPr/>
              <a:t>3/18/2021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0837FF7-5919-41BF-8DD0-96FAEA1BD99B}" type="slidenum">
              <a:rPr lang="en-US" smtClean="0"/>
              <a:pPr/>
              <a:t>‹#›</a:t>
            </a:fld>
            <a:endParaRPr lang="en-US" dirty="0"/>
          </a:p>
        </p:txBody>
      </p:sp>
    </p:spTree>
    <p:extLst>
      <p:ext uri="{BB962C8B-B14F-4D97-AF65-F5344CB8AC3E}">
        <p14:creationId xmlns:p14="http://schemas.microsoft.com/office/powerpoint/2010/main" val="3246137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1E7815E-F7B8-4E93-9F6C-89F6C3C8DBB8}" type="datetimeFigureOut">
              <a:rPr lang="en-US" smtClean="0"/>
              <a:pPr/>
              <a:t>3/18/2021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0837FF7-5919-41BF-8DD0-96FAEA1BD99B}" type="slidenum">
              <a:rPr lang="en-US" smtClean="0"/>
              <a:pPr/>
              <a:t>‹#›</a:t>
            </a:fld>
            <a:endParaRPr lang="en-US" dirty="0"/>
          </a:p>
        </p:txBody>
      </p:sp>
    </p:spTree>
    <p:extLst>
      <p:ext uri="{BB962C8B-B14F-4D97-AF65-F5344CB8AC3E}">
        <p14:creationId xmlns:p14="http://schemas.microsoft.com/office/powerpoint/2010/main" val="174887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1E7815E-F7B8-4E93-9F6C-89F6C3C8DBB8}" type="datetimeFigureOut">
              <a:rPr lang="en-US" smtClean="0"/>
              <a:pPr/>
              <a:t>3/18/2021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0837FF7-5919-41BF-8DD0-96FAEA1BD99B}" type="slidenum">
              <a:rPr lang="en-US" smtClean="0"/>
              <a:pPr/>
              <a:t>‹#›</a:t>
            </a:fld>
            <a:endParaRPr lang="en-US" dirty="0"/>
          </a:p>
        </p:txBody>
      </p:sp>
    </p:spTree>
    <p:extLst>
      <p:ext uri="{BB962C8B-B14F-4D97-AF65-F5344CB8AC3E}">
        <p14:creationId xmlns:p14="http://schemas.microsoft.com/office/powerpoint/2010/main" val="2167276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E7815E-F7B8-4E93-9F6C-89F6C3C8DBB8}" type="datetimeFigureOut">
              <a:rPr lang="en-US" smtClean="0"/>
              <a:pPr/>
              <a:t>3/18/2021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37FF7-5919-41BF-8DD0-96FAEA1BD99B}" type="slidenum">
              <a:rPr lang="en-US" smtClean="0"/>
              <a:pPr/>
              <a:t>‹#›</a:t>
            </a:fld>
            <a:endParaRPr lang="en-US" dirty="0"/>
          </a:p>
        </p:txBody>
      </p:sp>
    </p:spTree>
    <p:extLst>
      <p:ext uri="{BB962C8B-B14F-4D97-AF65-F5344CB8AC3E}">
        <p14:creationId xmlns:p14="http://schemas.microsoft.com/office/powerpoint/2010/main" val="28574596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57224" y="1607128"/>
            <a:ext cx="7772400" cy="3620514"/>
          </a:xfrm>
        </p:spPr>
        <p:txBody>
          <a:bodyPr>
            <a:normAutofit fontScale="90000"/>
          </a:bodyPr>
          <a:lstStyle/>
          <a:p>
            <a:r>
              <a:rPr lang="ru-RU" dirty="0">
                <a:latin typeface="Georgia" pitchFamily="18" charset="0"/>
              </a:rPr>
              <a:t>Участие в ежегодных конкурсах как один из критериев оценки качества дошкольного образования</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C:\Users\Zver\Desktop\Дорожная карта.png"/>
          <p:cNvPicPr/>
          <p:nvPr/>
        </p:nvPicPr>
        <p:blipFill>
          <a:blip r:embed="rId3">
            <a:extLst>
              <a:ext uri="{28A0092B-C50C-407E-A947-70E740481C1C}">
                <a14:useLocalDpi xmlns:a14="http://schemas.microsoft.com/office/drawing/2010/main" val="0"/>
              </a:ext>
            </a:extLst>
          </a:blip>
          <a:srcRect/>
          <a:stretch>
            <a:fillRect/>
          </a:stretch>
        </p:blipFill>
        <p:spPr bwMode="auto">
          <a:xfrm>
            <a:off x="228600" y="1484784"/>
            <a:ext cx="8735888" cy="4813443"/>
          </a:xfrm>
          <a:prstGeom prst="rect">
            <a:avLst/>
          </a:prstGeom>
          <a:noFill/>
          <a:ln>
            <a:noFill/>
          </a:ln>
        </p:spPr>
      </p:pic>
      <p:sp>
        <p:nvSpPr>
          <p:cNvPr id="2" name="Прямоугольник 1"/>
          <p:cNvSpPr/>
          <p:nvPr/>
        </p:nvSpPr>
        <p:spPr>
          <a:xfrm>
            <a:off x="461814" y="116632"/>
            <a:ext cx="8269460" cy="941796"/>
          </a:xfrm>
          <a:prstGeom prst="rect">
            <a:avLst/>
          </a:prstGeom>
        </p:spPr>
        <p:txBody>
          <a:bodyPr wrap="square">
            <a:spAutoFit/>
          </a:bodyPr>
          <a:lstStyle/>
          <a:p>
            <a:pPr algn="ctr">
              <a:lnSpc>
                <a:spcPct val="115000"/>
              </a:lnSpc>
              <a:spcAft>
                <a:spcPts val="0"/>
              </a:spcAft>
            </a:pPr>
            <a:r>
              <a:rPr lang="ru-RU" sz="2400" b="1" i="1" dirty="0">
                <a:solidFill>
                  <a:srgbClr val="1E1C11"/>
                </a:solidFill>
                <a:latin typeface="Georgia" pitchFamily="18" charset="0"/>
                <a:ea typeface="Calibri"/>
                <a:cs typeface="Times New Roman" pitchFamily="18" charset="0"/>
              </a:rPr>
              <a:t>Дорожная карта по вовлечению педагогов в конкурсное движение</a:t>
            </a:r>
          </a:p>
        </p:txBody>
      </p:sp>
    </p:spTree>
    <p:extLst>
      <p:ext uri="{BB962C8B-B14F-4D97-AF65-F5344CB8AC3E}">
        <p14:creationId xmlns:p14="http://schemas.microsoft.com/office/powerpoint/2010/main" val="41434639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1814" y="116632"/>
            <a:ext cx="8269460" cy="941796"/>
          </a:xfrm>
          <a:prstGeom prst="rect">
            <a:avLst/>
          </a:prstGeom>
        </p:spPr>
        <p:txBody>
          <a:bodyPr wrap="square">
            <a:spAutoFit/>
          </a:bodyPr>
          <a:lstStyle/>
          <a:p>
            <a:pPr algn="ctr">
              <a:lnSpc>
                <a:spcPct val="115000"/>
              </a:lnSpc>
              <a:spcAft>
                <a:spcPts val="0"/>
              </a:spcAft>
            </a:pPr>
            <a:r>
              <a:rPr lang="ru-RU" sz="2400" b="1" i="1" dirty="0">
                <a:solidFill>
                  <a:srgbClr val="1E1C11"/>
                </a:solidFill>
                <a:latin typeface="Georgia" pitchFamily="18" charset="0"/>
                <a:ea typeface="Calibri"/>
                <a:cs typeface="Times New Roman" pitchFamily="18" charset="0"/>
              </a:rPr>
              <a:t>Дорожная карта </a:t>
            </a:r>
            <a:r>
              <a:rPr lang="ru-RU" sz="2400" b="1" i="1" dirty="0" smtClean="0">
                <a:solidFill>
                  <a:srgbClr val="1E1C11"/>
                </a:solidFill>
                <a:latin typeface="Georgia" pitchFamily="18" charset="0"/>
                <a:ea typeface="Calibri"/>
                <a:cs typeface="Times New Roman" pitchFamily="18" charset="0"/>
              </a:rPr>
              <a:t>подготовки воспитателя к участию в конкурсе «</a:t>
            </a:r>
            <a:r>
              <a:rPr lang="ru-RU" sz="2400" b="1" i="1" dirty="0" err="1" smtClean="0">
                <a:solidFill>
                  <a:srgbClr val="1E1C11"/>
                </a:solidFill>
                <a:latin typeface="Georgia" pitchFamily="18" charset="0"/>
                <a:ea typeface="Calibri"/>
                <a:cs typeface="Times New Roman" pitchFamily="18" charset="0"/>
              </a:rPr>
              <a:t>Я-исследователь</a:t>
            </a:r>
            <a:r>
              <a:rPr lang="ru-RU" sz="2400" b="1" i="1" dirty="0" smtClean="0">
                <a:solidFill>
                  <a:srgbClr val="1E1C11"/>
                </a:solidFill>
                <a:latin typeface="Georgia" pitchFamily="18" charset="0"/>
                <a:ea typeface="Calibri"/>
                <a:cs typeface="Times New Roman" pitchFamily="18" charset="0"/>
              </a:rPr>
              <a:t>»</a:t>
            </a:r>
            <a:endParaRPr lang="ru-RU" sz="2400" b="1" i="1" dirty="0">
              <a:solidFill>
                <a:srgbClr val="1E1C11"/>
              </a:solidFill>
              <a:latin typeface="Georgia" pitchFamily="18" charset="0"/>
              <a:ea typeface="Calibri"/>
              <a:cs typeface="Times New Roman" pitchFamily="18" charset="0"/>
            </a:endParaRPr>
          </a:p>
        </p:txBody>
      </p:sp>
      <p:graphicFrame>
        <p:nvGraphicFramePr>
          <p:cNvPr id="5" name="Схема 4"/>
          <p:cNvGraphicFramePr/>
          <p:nvPr/>
        </p:nvGraphicFramePr>
        <p:xfrm>
          <a:off x="280346" y="709114"/>
          <a:ext cx="8645289" cy="57189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Овал 5"/>
          <p:cNvSpPr/>
          <p:nvPr/>
        </p:nvSpPr>
        <p:spPr>
          <a:xfrm>
            <a:off x="6619165" y="1501254"/>
            <a:ext cx="750627" cy="764275"/>
          </a:xfrm>
          <a:prstGeom prst="ellipse">
            <a:avLst/>
          </a:prstGeom>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6073255" y="2265528"/>
            <a:ext cx="2893326" cy="307777"/>
          </a:xfrm>
          <a:prstGeom prst="rect">
            <a:avLst/>
          </a:prstGeom>
          <a:noFill/>
        </p:spPr>
        <p:txBody>
          <a:bodyPr wrap="square" rtlCol="0">
            <a:spAutoFit/>
          </a:bodyPr>
          <a:lstStyle/>
          <a:p>
            <a:r>
              <a:rPr lang="ru-RU" sz="1400" dirty="0" smtClean="0">
                <a:latin typeface="Times New Roman" pitchFamily="18" charset="0"/>
                <a:cs typeface="Times New Roman" pitchFamily="18" charset="0"/>
              </a:rPr>
              <a:t>Сформированная компетенция.</a:t>
            </a:r>
            <a:endParaRPr lang="ru-RU" sz="1400" dirty="0">
              <a:latin typeface="Times New Roman" pitchFamily="18" charset="0"/>
              <a:cs typeface="Times New Roman" pitchFamily="18" charset="0"/>
            </a:endParaRPr>
          </a:p>
        </p:txBody>
      </p:sp>
    </p:spTree>
    <p:extLst>
      <p:ext uri="{BB962C8B-B14F-4D97-AF65-F5344CB8AC3E}">
        <p14:creationId xmlns:p14="http://schemas.microsoft.com/office/powerpoint/2010/main" val="41434639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780" y="1295386"/>
            <a:ext cx="7000924" cy="4429156"/>
          </a:xfrm>
        </p:spPr>
        <p:txBody>
          <a:bodyPr>
            <a:normAutofit fontScale="90000"/>
          </a:bodyPr>
          <a:lstStyle/>
          <a:p>
            <a:r>
              <a:rPr lang="ru-RU" sz="3600" b="1" dirty="0">
                <a:latin typeface="Georgia" pitchFamily="18" charset="0"/>
                <a:ea typeface="Calibri"/>
                <a:cs typeface="Times New Roman" pitchFamily="18" charset="0"/>
              </a:rPr>
              <a:t>- Оценка деятельности компетентным жюри</a:t>
            </a:r>
            <a:r>
              <a:rPr lang="ru-RU" sz="3600" b="1" dirty="0" smtClean="0">
                <a:latin typeface="Georgia" pitchFamily="18" charset="0"/>
                <a:ea typeface="Calibri"/>
                <a:cs typeface="Times New Roman" pitchFamily="18" charset="0"/>
              </a:rPr>
              <a:t>.</a:t>
            </a:r>
            <a:r>
              <a:rPr lang="ru-RU" sz="3600" b="1" smtClean="0">
                <a:latin typeface="Georgia" pitchFamily="18" charset="0"/>
                <a:ea typeface="Calibri"/>
                <a:cs typeface="Times New Roman" pitchFamily="18" charset="0"/>
              </a:rPr>
              <a:t/>
            </a:r>
            <a:br>
              <a:rPr lang="ru-RU" sz="3600" b="1" smtClean="0">
                <a:latin typeface="Georgia" pitchFamily="18" charset="0"/>
                <a:ea typeface="Calibri"/>
                <a:cs typeface="Times New Roman" pitchFamily="18" charset="0"/>
              </a:rPr>
            </a:br>
            <a:r>
              <a:rPr lang="ru-RU" sz="3600" b="1" smtClean="0">
                <a:latin typeface="Georgia" pitchFamily="18" charset="0"/>
                <a:ea typeface="Calibri"/>
                <a:cs typeface="Times New Roman" pitchFamily="18" charset="0"/>
              </a:rPr>
              <a:t/>
            </a:r>
            <a:br>
              <a:rPr lang="ru-RU" sz="3600" b="1" smtClean="0">
                <a:latin typeface="Georgia" pitchFamily="18" charset="0"/>
                <a:ea typeface="Calibri"/>
                <a:cs typeface="Times New Roman" pitchFamily="18" charset="0"/>
              </a:rPr>
            </a:br>
            <a:r>
              <a:rPr lang="ru-RU" sz="3600" b="1" dirty="0">
                <a:latin typeface="Georgia" pitchFamily="18" charset="0"/>
                <a:ea typeface="Calibri"/>
                <a:cs typeface="Times New Roman" pitchFamily="18" charset="0"/>
              </a:rPr>
              <a:t/>
            </a:r>
            <a:br>
              <a:rPr lang="ru-RU" sz="3600" b="1" dirty="0">
                <a:latin typeface="Georgia" pitchFamily="18" charset="0"/>
                <a:ea typeface="Calibri"/>
                <a:cs typeface="Times New Roman" pitchFamily="18" charset="0"/>
              </a:rPr>
            </a:br>
            <a:r>
              <a:rPr lang="ru-RU" sz="3600" b="1" dirty="0" smtClean="0">
                <a:latin typeface="Georgia" pitchFamily="18" charset="0"/>
                <a:ea typeface="Calibri"/>
                <a:cs typeface="Times New Roman" pitchFamily="18" charset="0"/>
              </a:rPr>
              <a:t>- </a:t>
            </a:r>
            <a:r>
              <a:rPr lang="ru-RU" sz="3600" b="1" dirty="0" smtClean="0">
                <a:latin typeface="Georgia" pitchFamily="18" charset="0"/>
                <a:ea typeface="Calibri"/>
                <a:cs typeface="Times New Roman" pitchFamily="18" charset="0"/>
              </a:rPr>
              <a:t>Материальная поддержка руководителя.</a:t>
            </a:r>
            <a:br>
              <a:rPr lang="ru-RU" sz="3600" b="1" dirty="0" smtClean="0">
                <a:latin typeface="Georgia" pitchFamily="18" charset="0"/>
                <a:ea typeface="Calibri"/>
                <a:cs typeface="Times New Roman" pitchFamily="18" charset="0"/>
              </a:rPr>
            </a:br>
            <a:r>
              <a:rPr lang="ru-RU" sz="3600" b="1" dirty="0" smtClean="0">
                <a:latin typeface="Georgia" pitchFamily="18" charset="0"/>
                <a:ea typeface="Calibri"/>
                <a:cs typeface="Times New Roman" pitchFamily="18" charset="0"/>
              </a:rPr>
              <a:t/>
            </a:r>
            <a:br>
              <a:rPr lang="ru-RU" sz="3600" b="1" dirty="0" smtClean="0">
                <a:latin typeface="Georgia" pitchFamily="18" charset="0"/>
                <a:ea typeface="Calibri"/>
                <a:cs typeface="Times New Roman" pitchFamily="18" charset="0"/>
              </a:rPr>
            </a:br>
            <a:r>
              <a:rPr lang="ru-RU" sz="3600" b="1" dirty="0" smtClean="0">
                <a:latin typeface="Georgia" pitchFamily="18" charset="0"/>
                <a:ea typeface="Calibri"/>
                <a:cs typeface="Times New Roman" pitchFamily="18" charset="0"/>
              </a:rPr>
              <a:t/>
            </a:r>
            <a:br>
              <a:rPr lang="ru-RU" sz="3600" b="1" dirty="0" smtClean="0">
                <a:latin typeface="Georgia" pitchFamily="18" charset="0"/>
                <a:ea typeface="Calibri"/>
                <a:cs typeface="Times New Roman" pitchFamily="18" charset="0"/>
              </a:rPr>
            </a:br>
            <a:r>
              <a:rPr lang="ru-RU" sz="3600" b="1" dirty="0" smtClean="0">
                <a:latin typeface="Georgia" pitchFamily="18" charset="0"/>
                <a:ea typeface="Calibri"/>
                <a:cs typeface="Times New Roman" pitchFamily="18" charset="0"/>
              </a:rPr>
              <a:t>- Материальное поощрение.</a:t>
            </a:r>
            <a:r>
              <a:rPr lang="ru-RU" dirty="0" smtClean="0"/>
              <a:t/>
            </a:r>
            <a:br>
              <a:rPr lang="ru-RU" dirty="0" smtClean="0"/>
            </a:b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rot="862978">
            <a:off x="4433505" y="1321813"/>
            <a:ext cx="3455644" cy="4883890"/>
          </a:xfrm>
          <a:prstGeom prst="rect">
            <a:avLst/>
          </a:prstGeom>
          <a:noFill/>
          <a:ln w="9525">
            <a:noFill/>
            <a:miter lim="800000"/>
            <a:headEnd/>
            <a:tailEnd/>
          </a:ln>
          <a:effectLst/>
        </p:spPr>
      </p:pic>
      <p:pic>
        <p:nvPicPr>
          <p:cNvPr id="1027" name="Picture 3" descr="C:\Users\46\Desktop\Scan.jpg"/>
          <p:cNvPicPr>
            <a:picLocks noChangeAspect="1" noChangeArrowheads="1"/>
          </p:cNvPicPr>
          <p:nvPr/>
        </p:nvPicPr>
        <p:blipFill>
          <a:blip r:embed="rId4" cstate="print"/>
          <a:srcRect/>
          <a:stretch>
            <a:fillRect/>
          </a:stretch>
        </p:blipFill>
        <p:spPr bwMode="auto">
          <a:xfrm rot="20554174">
            <a:off x="882828" y="1500781"/>
            <a:ext cx="3135906" cy="4432001"/>
          </a:xfrm>
          <a:prstGeom prst="rect">
            <a:avLst/>
          </a:prstGeom>
          <a:noFill/>
        </p:spPr>
      </p:pic>
      <p:pic>
        <p:nvPicPr>
          <p:cNvPr id="1028" name="Picture 4" descr="C:\Users\46\Desktop\20191128_163921.jpg"/>
          <p:cNvPicPr>
            <a:picLocks noChangeAspect="1" noChangeArrowheads="1"/>
          </p:cNvPicPr>
          <p:nvPr/>
        </p:nvPicPr>
        <p:blipFill>
          <a:blip r:embed="rId5" cstate="print"/>
          <a:srcRect/>
          <a:stretch>
            <a:fillRect/>
          </a:stretch>
        </p:blipFill>
        <p:spPr bwMode="auto">
          <a:xfrm>
            <a:off x="3000364" y="2571744"/>
            <a:ext cx="3929090" cy="3937717"/>
          </a:xfrm>
          <a:prstGeom prst="rect">
            <a:avLst/>
          </a:prstGeom>
          <a:noFill/>
        </p:spPr>
      </p:pic>
      <p:sp>
        <p:nvSpPr>
          <p:cNvPr id="8" name="Заголовок 1"/>
          <p:cNvSpPr>
            <a:spLocks noGrp="1"/>
          </p:cNvSpPr>
          <p:nvPr>
            <p:ph type="title"/>
          </p:nvPr>
        </p:nvSpPr>
        <p:spPr>
          <a:xfrm>
            <a:off x="428596" y="214889"/>
            <a:ext cx="8229600" cy="796908"/>
          </a:xfrm>
        </p:spPr>
        <p:txBody>
          <a:bodyPr>
            <a:noAutofit/>
          </a:bodyPr>
          <a:lstStyle/>
          <a:p>
            <a:r>
              <a:rPr lang="ru-RU" sz="2400" b="1" dirty="0" smtClean="0">
                <a:latin typeface="Georgia" pitchFamily="18" charset="0"/>
                <a:ea typeface="Calibri"/>
                <a:cs typeface="Times New Roman" pitchFamily="18" charset="0"/>
              </a:rPr>
              <a:t>Участие коллектива в общем деле</a:t>
            </a:r>
            <a:endParaRPr lang="ru-RU" sz="2400" b="1" dirty="0">
              <a:latin typeface="Georgia" pitchFamily="18" charset="0"/>
              <a:ea typeface="Calibri"/>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39784"/>
          </a:xfrm>
        </p:spPr>
        <p:txBody>
          <a:bodyPr>
            <a:noAutofit/>
          </a:bodyPr>
          <a:lstStyle/>
          <a:p>
            <a:r>
              <a:rPr lang="ru-RU" sz="2400" b="1" dirty="0" smtClean="0">
                <a:latin typeface="Georgia" pitchFamily="18" charset="0"/>
                <a:ea typeface="Calibri"/>
                <a:cs typeface="Times New Roman" pitchFamily="18" charset="0"/>
              </a:rPr>
              <a:t>Взаимодействие детского сада с семьями воспитанников</a:t>
            </a:r>
            <a:endParaRPr lang="ru-RU" sz="2400" b="1" dirty="0">
              <a:latin typeface="Georgia" pitchFamily="18" charset="0"/>
              <a:ea typeface="Calibri"/>
              <a:cs typeface="Times New Roman" pitchFamily="18" charset="0"/>
            </a:endParaRPr>
          </a:p>
        </p:txBody>
      </p:sp>
      <p:pic>
        <p:nvPicPr>
          <p:cNvPr id="2051" name="Picture 3"/>
          <p:cNvPicPr>
            <a:picLocks noChangeAspect="1" noChangeArrowheads="1"/>
          </p:cNvPicPr>
          <p:nvPr/>
        </p:nvPicPr>
        <p:blipFill>
          <a:blip r:embed="rId3"/>
          <a:srcRect l="32430" t="16797" r="36823" b="6054"/>
          <a:stretch>
            <a:fillRect/>
          </a:stretch>
        </p:blipFill>
        <p:spPr bwMode="auto">
          <a:xfrm>
            <a:off x="214282" y="1357298"/>
            <a:ext cx="2987736" cy="4214842"/>
          </a:xfrm>
          <a:prstGeom prst="rect">
            <a:avLst/>
          </a:prstGeom>
          <a:noFill/>
          <a:ln w="9525">
            <a:noFill/>
            <a:miter lim="800000"/>
            <a:headEnd/>
            <a:tailEnd/>
          </a:ln>
          <a:effectLst/>
        </p:spPr>
      </p:pic>
      <p:pic>
        <p:nvPicPr>
          <p:cNvPr id="2050" name="Picture 2"/>
          <p:cNvPicPr>
            <a:picLocks noChangeAspect="1" noChangeArrowheads="1"/>
          </p:cNvPicPr>
          <p:nvPr/>
        </p:nvPicPr>
        <p:blipFill>
          <a:blip r:embed="rId4"/>
          <a:srcRect/>
          <a:stretch>
            <a:fillRect/>
          </a:stretch>
        </p:blipFill>
        <p:spPr bwMode="auto">
          <a:xfrm>
            <a:off x="1428728" y="2357430"/>
            <a:ext cx="2935451" cy="4106875"/>
          </a:xfrm>
          <a:prstGeom prst="rect">
            <a:avLst/>
          </a:prstGeom>
          <a:noFill/>
          <a:ln w="9525">
            <a:noFill/>
            <a:miter lim="800000"/>
            <a:headEnd/>
            <a:tailEnd/>
          </a:ln>
          <a:effectLst/>
        </p:spPr>
      </p:pic>
      <p:pic>
        <p:nvPicPr>
          <p:cNvPr id="2052" name="Picture 4"/>
          <p:cNvPicPr>
            <a:picLocks noChangeAspect="1" noChangeArrowheads="1"/>
          </p:cNvPicPr>
          <p:nvPr/>
        </p:nvPicPr>
        <p:blipFill>
          <a:blip r:embed="rId5" cstate="print"/>
          <a:srcRect/>
          <a:stretch>
            <a:fillRect/>
          </a:stretch>
        </p:blipFill>
        <p:spPr bwMode="auto">
          <a:xfrm>
            <a:off x="6143636" y="1500174"/>
            <a:ext cx="2706045" cy="3925484"/>
          </a:xfrm>
          <a:prstGeom prst="rect">
            <a:avLst/>
          </a:prstGeom>
          <a:noFill/>
          <a:ln w="9525">
            <a:noFill/>
            <a:miter lim="800000"/>
            <a:headEnd/>
            <a:tailEnd/>
          </a:ln>
          <a:effectLst/>
        </p:spPr>
      </p:pic>
      <p:pic>
        <p:nvPicPr>
          <p:cNvPr id="2053" name="Picture 5"/>
          <p:cNvPicPr>
            <a:picLocks noChangeAspect="1" noChangeArrowheads="1"/>
          </p:cNvPicPr>
          <p:nvPr/>
        </p:nvPicPr>
        <p:blipFill>
          <a:blip r:embed="rId6" cstate="print"/>
          <a:srcRect l="2566" t="3631"/>
          <a:stretch>
            <a:fillRect/>
          </a:stretch>
        </p:blipFill>
        <p:spPr bwMode="auto">
          <a:xfrm>
            <a:off x="4643438" y="2428868"/>
            <a:ext cx="2857520" cy="399441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7646" y="552428"/>
            <a:ext cx="5472090" cy="725470"/>
          </a:xfrm>
        </p:spPr>
        <p:txBody>
          <a:bodyPr>
            <a:noAutofit/>
          </a:bodyPr>
          <a:lstStyle/>
          <a:p>
            <a:r>
              <a:rPr lang="ru-RU" sz="2400" b="1" dirty="0" smtClean="0">
                <a:latin typeface="Georgia" pitchFamily="18" charset="0"/>
                <a:ea typeface="Calibri"/>
                <a:cs typeface="Times New Roman" pitchFamily="18" charset="0"/>
              </a:rPr>
              <a:t>Совместная работа воспитанников,</a:t>
            </a:r>
            <a:endParaRPr lang="ru-RU" sz="2400" b="1" dirty="0">
              <a:latin typeface="Georgia" pitchFamily="18" charset="0"/>
              <a:ea typeface="Calibri"/>
              <a:cs typeface="Times New Roman" pitchFamily="18" charset="0"/>
            </a:endParaRPr>
          </a:p>
        </p:txBody>
      </p:sp>
      <p:pic>
        <p:nvPicPr>
          <p:cNvPr id="4" name="Рисунок 3" descr="C:\Users\Семья\Downloads\20191014_173828.jpg"/>
          <p:cNvPicPr/>
          <p:nvPr/>
        </p:nvPicPr>
        <p:blipFill>
          <a:blip r:embed="rId3">
            <a:extLst>
              <a:ext uri="{28A0092B-C50C-407E-A947-70E740481C1C}">
                <a14:useLocalDpi xmlns:a14="http://schemas.microsoft.com/office/drawing/2010/main" val="0"/>
              </a:ext>
            </a:extLst>
          </a:blip>
          <a:srcRect/>
          <a:stretch>
            <a:fillRect/>
          </a:stretch>
        </p:blipFill>
        <p:spPr bwMode="auto">
          <a:xfrm>
            <a:off x="190500" y="3671890"/>
            <a:ext cx="3929090" cy="2928958"/>
          </a:xfrm>
          <a:prstGeom prst="rect">
            <a:avLst/>
          </a:prstGeom>
          <a:noFill/>
          <a:ln>
            <a:noFill/>
          </a:ln>
        </p:spPr>
      </p:pic>
      <p:pic>
        <p:nvPicPr>
          <p:cNvPr id="5" name="Рисунок 4" descr="C:\Users\46\Pictures\ФОТО       детский сад\САД\Холл\месячник ОМР\DSC_0434.JPG"/>
          <p:cNvPicPr/>
          <p:nvPr/>
        </p:nvPicPr>
        <p:blipFill>
          <a:blip r:embed="rId4" cstate="print"/>
          <a:srcRect r="6037"/>
          <a:stretch>
            <a:fillRect/>
          </a:stretch>
        </p:blipFill>
        <p:spPr bwMode="auto">
          <a:xfrm>
            <a:off x="2185970" y="2066916"/>
            <a:ext cx="3857652" cy="2857520"/>
          </a:xfrm>
          <a:prstGeom prst="rect">
            <a:avLst/>
          </a:prstGeom>
          <a:noFill/>
          <a:ln w="9525">
            <a:noFill/>
            <a:miter lim="800000"/>
            <a:headEnd/>
            <a:tailEnd/>
          </a:ln>
        </p:spPr>
      </p:pic>
      <p:pic>
        <p:nvPicPr>
          <p:cNvPr id="6" name="Рисунок 5" descr="C:\Users\46\Pictures\ФОТО       детский сад\2018-2019\Новый год\Новая папка\20181205_180135.jpg"/>
          <p:cNvPicPr/>
          <p:nvPr/>
        </p:nvPicPr>
        <p:blipFill>
          <a:blip r:embed="rId5" cstate="print"/>
          <a:srcRect/>
          <a:stretch>
            <a:fillRect/>
          </a:stretch>
        </p:blipFill>
        <p:spPr bwMode="auto">
          <a:xfrm>
            <a:off x="5124454" y="761984"/>
            <a:ext cx="3786214" cy="2857520"/>
          </a:xfrm>
          <a:prstGeom prst="rect">
            <a:avLst/>
          </a:prstGeom>
          <a:noFill/>
          <a:ln w="9525">
            <a:noFill/>
            <a:miter lim="800000"/>
            <a:headEnd/>
            <a:tailEnd/>
          </a:ln>
        </p:spPr>
      </p:pic>
      <p:sp>
        <p:nvSpPr>
          <p:cNvPr id="7" name="Прямоугольник 6"/>
          <p:cNvSpPr/>
          <p:nvPr/>
        </p:nvSpPr>
        <p:spPr>
          <a:xfrm>
            <a:off x="4214810" y="5643578"/>
            <a:ext cx="4714908" cy="461665"/>
          </a:xfrm>
          <a:prstGeom prst="rect">
            <a:avLst/>
          </a:prstGeom>
        </p:spPr>
        <p:txBody>
          <a:bodyPr wrap="square">
            <a:spAutoFit/>
          </a:bodyPr>
          <a:lstStyle/>
          <a:p>
            <a:pPr algn="ctr" fontAlgn="base">
              <a:spcBef>
                <a:spcPct val="0"/>
              </a:spcBef>
              <a:spcAft>
                <a:spcPct val="0"/>
              </a:spcAft>
            </a:pPr>
            <a:r>
              <a:rPr lang="ru-RU" sz="2400" b="1" i="1" dirty="0" smtClean="0">
                <a:solidFill>
                  <a:srgbClr val="1E1C11"/>
                </a:solidFill>
                <a:latin typeface="Georgia" pitchFamily="18" charset="0"/>
                <a:ea typeface="Calibri"/>
                <a:cs typeface="Times New Roman" pitchFamily="18" charset="0"/>
              </a:rPr>
              <a:t>педагогов и родителей</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04383" y="1599321"/>
            <a:ext cx="9744975" cy="3416320"/>
          </a:xfrm>
          <a:prstGeom prst="rect">
            <a:avLst/>
          </a:prstGeom>
        </p:spPr>
        <p:txBody>
          <a:bodyPr wrap="square">
            <a:spAutoFit/>
          </a:bodyPr>
          <a:lstStyle/>
          <a:p>
            <a:r>
              <a:rPr lang="ru-RU" sz="3600" b="1" dirty="0" smtClean="0">
                <a:solidFill>
                  <a:srgbClr val="002060"/>
                </a:solidFill>
                <a:latin typeface="Georgia" pitchFamily="18" charset="0"/>
                <a:cs typeface="Times New Roman" pitchFamily="18" charset="0"/>
              </a:rPr>
              <a:t>          «Я хочу» </a:t>
            </a:r>
            <a:r>
              <a:rPr lang="ru-RU" sz="3600" dirty="0" smtClean="0">
                <a:latin typeface="Georgia" pitchFamily="18" charset="0"/>
                <a:cs typeface="Times New Roman" pitchFamily="18" charset="0"/>
              </a:rPr>
              <a:t>– </a:t>
            </a:r>
          </a:p>
          <a:p>
            <a:r>
              <a:rPr lang="ru-RU" sz="3600" dirty="0" smtClean="0">
                <a:latin typeface="Georgia" pitchFamily="18" charset="0"/>
                <a:cs typeface="Times New Roman" pitchFamily="18" charset="0"/>
              </a:rPr>
              <a:t>                          так говорят </a:t>
            </a:r>
            <a:r>
              <a:rPr lang="ru-RU" sz="3600" b="1" dirty="0" smtClean="0">
                <a:solidFill>
                  <a:srgbClr val="002060"/>
                </a:solidFill>
                <a:latin typeface="Georgia" pitchFamily="18" charset="0"/>
                <a:cs typeface="Times New Roman" pitchFamily="18" charset="0"/>
              </a:rPr>
              <a:t>мечтатели.</a:t>
            </a:r>
          </a:p>
          <a:p>
            <a:endParaRPr lang="ru-RU" sz="3600" dirty="0" smtClean="0">
              <a:latin typeface="Georgia" pitchFamily="18" charset="0"/>
              <a:cs typeface="Times New Roman" pitchFamily="18" charset="0"/>
            </a:endParaRPr>
          </a:p>
          <a:p>
            <a:endParaRPr lang="ru-RU" sz="3600" dirty="0" smtClean="0">
              <a:latin typeface="Georgia" pitchFamily="18" charset="0"/>
              <a:cs typeface="Times New Roman" pitchFamily="18" charset="0"/>
            </a:endParaRPr>
          </a:p>
          <a:p>
            <a:r>
              <a:rPr lang="ru-RU" sz="3600" b="1" dirty="0" smtClean="0">
                <a:solidFill>
                  <a:srgbClr val="C00000"/>
                </a:solidFill>
                <a:latin typeface="Georgia" pitchFamily="18" charset="0"/>
                <a:cs typeface="Times New Roman" pitchFamily="18" charset="0"/>
              </a:rPr>
              <a:t>          «Я участвую» </a:t>
            </a:r>
            <a:r>
              <a:rPr lang="ru-RU" sz="3600" dirty="0" smtClean="0">
                <a:latin typeface="Georgia" pitchFamily="18" charset="0"/>
                <a:cs typeface="Times New Roman" pitchFamily="18" charset="0"/>
              </a:rPr>
              <a:t>– </a:t>
            </a:r>
          </a:p>
          <a:p>
            <a:r>
              <a:rPr lang="ru-RU" sz="3600" dirty="0" smtClean="0">
                <a:latin typeface="Georgia" pitchFamily="18" charset="0"/>
                <a:cs typeface="Times New Roman" pitchFamily="18" charset="0"/>
              </a:rPr>
              <a:t>                         так говорят </a:t>
            </a:r>
            <a:r>
              <a:rPr lang="ru-RU" sz="3600" b="1" dirty="0" smtClean="0">
                <a:solidFill>
                  <a:srgbClr val="C00000"/>
                </a:solidFill>
                <a:latin typeface="Georgia" pitchFamily="18" charset="0"/>
                <a:cs typeface="Times New Roman" pitchFamily="18" charset="0"/>
              </a:rPr>
              <a:t>победители.</a:t>
            </a:r>
            <a:r>
              <a:rPr lang="ru-RU" b="1" dirty="0" smtClean="0">
                <a:latin typeface="Georgia" pitchFamily="18" charset="0"/>
              </a:rPr>
              <a:t> </a:t>
            </a:r>
            <a:endParaRPr lang="ru-RU" b="1" dirty="0">
              <a:latin typeface="Georgia"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bwMode="auto">
          <a:xfrm>
            <a:off x="428596" y="214290"/>
            <a:ext cx="8229600" cy="93978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2400" b="1" i="1" u="none" strike="noStrike" kern="1200" cap="none" spc="0" normalizeH="0" baseline="0" noProof="0" dirty="0" smtClean="0">
                <a:ln>
                  <a:noFill/>
                </a:ln>
                <a:solidFill>
                  <a:schemeClr val="bg2">
                    <a:lumMod val="10000"/>
                  </a:schemeClr>
                </a:solidFill>
                <a:effectLst/>
                <a:uLnTx/>
                <a:uFillTx/>
                <a:latin typeface="Georgia" pitchFamily="18" charset="0"/>
                <a:ea typeface="Calibri"/>
                <a:cs typeface="Times New Roman" pitchFamily="18" charset="0"/>
              </a:rPr>
              <a:t>Профессиональный стандарт </a:t>
            </a:r>
            <a:br>
              <a:rPr kumimoji="0" lang="ru-RU" sz="2400" b="1" i="1" u="none" strike="noStrike" kern="1200" cap="none" spc="0" normalizeH="0" baseline="0" noProof="0" dirty="0" smtClean="0">
                <a:ln>
                  <a:noFill/>
                </a:ln>
                <a:solidFill>
                  <a:schemeClr val="bg2">
                    <a:lumMod val="10000"/>
                  </a:schemeClr>
                </a:solidFill>
                <a:effectLst/>
                <a:uLnTx/>
                <a:uFillTx/>
                <a:latin typeface="Georgia" pitchFamily="18" charset="0"/>
                <a:ea typeface="Calibri"/>
                <a:cs typeface="Times New Roman" pitchFamily="18" charset="0"/>
              </a:rPr>
            </a:br>
            <a:r>
              <a:rPr kumimoji="0" lang="ru-RU" sz="2400" b="1" i="1" u="none" strike="noStrike" kern="1200" cap="none" spc="0" normalizeH="0" baseline="0" noProof="0" dirty="0" smtClean="0">
                <a:ln>
                  <a:noFill/>
                </a:ln>
                <a:solidFill>
                  <a:schemeClr val="bg2">
                    <a:lumMod val="10000"/>
                  </a:schemeClr>
                </a:solidFill>
                <a:effectLst/>
                <a:uLnTx/>
                <a:uFillTx/>
                <a:latin typeface="Georgia" pitchFamily="18" charset="0"/>
                <a:ea typeface="Calibri"/>
                <a:cs typeface="Times New Roman" pitchFamily="18" charset="0"/>
              </a:rPr>
              <a:t>педагога дошкольного образования</a:t>
            </a:r>
            <a:endParaRPr kumimoji="0" lang="ru-RU" sz="2400" b="1" i="1" u="none" strike="noStrike" kern="1200" cap="none" spc="0" normalizeH="0" baseline="0" noProof="0" dirty="0">
              <a:ln>
                <a:noFill/>
              </a:ln>
              <a:solidFill>
                <a:schemeClr val="bg2">
                  <a:lumMod val="10000"/>
                </a:schemeClr>
              </a:solidFill>
              <a:effectLst/>
              <a:uLnTx/>
              <a:uFillTx/>
              <a:latin typeface="Georgia" pitchFamily="18" charset="0"/>
              <a:ea typeface="+mj-ea"/>
              <a:cs typeface="Times New Roman" pitchFamily="18" charset="0"/>
            </a:endParaRPr>
          </a:p>
        </p:txBody>
      </p:sp>
      <p:graphicFrame>
        <p:nvGraphicFramePr>
          <p:cNvPr id="5" name="Схема 4"/>
          <p:cNvGraphicFramePr/>
          <p:nvPr/>
        </p:nvGraphicFramePr>
        <p:xfrm>
          <a:off x="642910" y="1428736"/>
          <a:ext cx="8072494" cy="46434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1018602" y="5301378"/>
            <a:ext cx="7429552" cy="369332"/>
          </a:xfrm>
          <a:prstGeom prst="rect">
            <a:avLst/>
          </a:prstGeom>
          <a:noFill/>
        </p:spPr>
        <p:txBody>
          <a:bodyPr wrap="square" rtlCol="0">
            <a:spAutoFit/>
          </a:bodyPr>
          <a:lstStyle/>
          <a:p>
            <a:r>
              <a:rPr lang="ru-RU" dirty="0" smtClean="0"/>
              <a:t>Участие в конкурсах – обязательный пункт профессионального стандарта.</a:t>
            </a: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хема 5"/>
          <p:cNvGraphicFramePr/>
          <p:nvPr/>
        </p:nvGraphicFramePr>
        <p:xfrm>
          <a:off x="0" y="38100"/>
          <a:ext cx="8986198" cy="66809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02274" y="266245"/>
            <a:ext cx="6651076" cy="785794"/>
          </a:xfrm>
        </p:spPr>
        <p:txBody>
          <a:bodyPr/>
          <a:lstStyle/>
          <a:p>
            <a:r>
              <a:rPr lang="ru-RU" sz="2400" b="1" dirty="0" smtClean="0">
                <a:latin typeface="Georgia" pitchFamily="18" charset="0"/>
                <a:ea typeface="Calibri"/>
                <a:cs typeface="Times New Roman" pitchFamily="18" charset="0"/>
              </a:rPr>
              <a:t>Эффективность участия в конкурсах</a:t>
            </a:r>
            <a:endParaRPr lang="ru-RU" sz="2400" b="1" dirty="0">
              <a:latin typeface="Georgia" pitchFamily="18" charset="0"/>
              <a:ea typeface="Calibri"/>
              <a:cs typeface="Times New Roman" pitchFamily="18" charset="0"/>
            </a:endParaRPr>
          </a:p>
        </p:txBody>
      </p:sp>
      <p:graphicFrame>
        <p:nvGraphicFramePr>
          <p:cNvPr id="4" name="Диаграмма 3"/>
          <p:cNvGraphicFramePr/>
          <p:nvPr/>
        </p:nvGraphicFramePr>
        <p:xfrm>
          <a:off x="709155" y="1242132"/>
          <a:ext cx="7858180" cy="510418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Схема 11"/>
          <p:cNvGraphicFramePr/>
          <p:nvPr/>
        </p:nvGraphicFramePr>
        <p:xfrm>
          <a:off x="500034" y="571480"/>
          <a:ext cx="8286808" cy="53578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Схема 10"/>
          <p:cNvGraphicFramePr/>
          <p:nvPr/>
        </p:nvGraphicFramePr>
        <p:xfrm>
          <a:off x="357158" y="1785926"/>
          <a:ext cx="8572560" cy="32861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Схема 10"/>
          <p:cNvGraphicFramePr/>
          <p:nvPr/>
        </p:nvGraphicFramePr>
        <p:xfrm>
          <a:off x="357158" y="1785926"/>
          <a:ext cx="8572560" cy="32861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Схема 10"/>
          <p:cNvGraphicFramePr/>
          <p:nvPr/>
        </p:nvGraphicFramePr>
        <p:xfrm>
          <a:off x="357158" y="1785926"/>
          <a:ext cx="8572560" cy="32861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nvGraphicFramePr>
        <p:xfrm>
          <a:off x="428596" y="642918"/>
          <a:ext cx="8286808" cy="56436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318</TotalTime>
  <Words>1535</Words>
  <Application>Microsoft Office PowerPoint</Application>
  <PresentationFormat>Экран (4:3)</PresentationFormat>
  <Paragraphs>169</Paragraphs>
  <Slides>16</Slides>
  <Notes>16</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16</vt:i4>
      </vt:variant>
    </vt:vector>
  </HeadingPairs>
  <TitlesOfParts>
    <vt:vector size="23" baseType="lpstr">
      <vt:lpstr>Arial</vt:lpstr>
      <vt:lpstr>Calibri</vt:lpstr>
      <vt:lpstr>Calibri Light</vt:lpstr>
      <vt:lpstr>Georgia</vt:lpstr>
      <vt:lpstr>Times New Roman</vt:lpstr>
      <vt:lpstr>Wingdings</vt:lpstr>
      <vt:lpstr>Office Theme</vt:lpstr>
      <vt:lpstr>Участие в ежегодных конкурсах как один из критериев оценки качества дошкольного образования</vt:lpstr>
      <vt:lpstr>Презентация PowerPoint</vt:lpstr>
      <vt:lpstr>Презентация PowerPoint</vt:lpstr>
      <vt:lpstr>Эффективность участия в конкурсах</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Оценка деятельности компетентным жюри.   - Материальная поддержка руководителя.   - Материальное поощрение.  </vt:lpstr>
      <vt:lpstr>Участие коллектива в общем деле</vt:lpstr>
      <vt:lpstr>Взаимодействие детского сада с семьями воспитанников</vt:lpstr>
      <vt:lpstr>Совместная работа воспитанников,</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Adler ou46</cp:lastModifiedBy>
  <cp:revision>64</cp:revision>
  <cp:lastPrinted>2021-03-18T06:27:52Z</cp:lastPrinted>
  <dcterms:created xsi:type="dcterms:W3CDTF">2018-09-04T12:10:47Z</dcterms:created>
  <dcterms:modified xsi:type="dcterms:W3CDTF">2021-03-18T06:56:07Z</dcterms:modified>
</cp:coreProperties>
</file>