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2" r:id="rId3"/>
    <p:sldId id="260" r:id="rId4"/>
    <p:sldId id="258" r:id="rId5"/>
    <p:sldId id="261" r:id="rId6"/>
    <p:sldId id="263" r:id="rId7"/>
    <p:sldId id="264" r:id="rId8"/>
    <p:sldId id="259" r:id="rId9"/>
    <p:sldId id="265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0C08C-F8EB-41FA-B356-85C840AC3E82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0E756-1CA6-4435-A876-919F785A5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426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08.12.2020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815752"/>
          </a:xfrm>
        </p:spPr>
        <p:txBody>
          <a:bodyPr>
            <a:normAutofit/>
          </a:bodyPr>
          <a:lstStyle/>
          <a:p>
            <a:pPr algn="ctr"/>
            <a:r>
              <a:rPr lang="ru-RU" sz="2200" dirty="0"/>
              <a:t>Муниципальное дошкольное образовательное бюджетное учреждение детский сад общеразвивающего вида № 104 г. Сочи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7920880" cy="54578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Презентация на тему:</a:t>
            </a:r>
          </a:p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Биоэнергопластика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в системе коррекции звукопроизношения у дошкольников»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2020 г.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5229200"/>
            <a:ext cx="31377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Подготовил:</a:t>
            </a:r>
          </a:p>
          <a:p>
            <a:r>
              <a:rPr lang="ru-RU" dirty="0"/>
              <a:t>учитель-логопед </a:t>
            </a:r>
          </a:p>
          <a:p>
            <a:r>
              <a:rPr lang="ru-RU" dirty="0"/>
              <a:t>Казанцева Ольга Анатольевна</a:t>
            </a:r>
          </a:p>
        </p:txBody>
      </p:sp>
      <p:pic>
        <p:nvPicPr>
          <p:cNvPr id="1026" name="Picture 2" descr="D:\Биоэнергопластика\DSC_00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4" t="41449"/>
          <a:stretch/>
        </p:blipFill>
        <p:spPr bwMode="auto">
          <a:xfrm>
            <a:off x="1547664" y="2924944"/>
            <a:ext cx="5400600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74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7620000" cy="3907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91327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Тренажер Архиповой Е. Ф. по </a:t>
            </a:r>
            <a:r>
              <a:rPr lang="ru-RU" sz="2800" dirty="0" err="1"/>
              <a:t>биоэнергопластике</a:t>
            </a:r>
            <a:endParaRPr lang="ru-RU" sz="2800" dirty="0"/>
          </a:p>
        </p:txBody>
      </p:sp>
      <p:pic>
        <p:nvPicPr>
          <p:cNvPr id="2050" name="Picture 2" descr="D:\Биоэнергопластика\DSC_00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366859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591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/>
              <a:t>Биоэнергопластика</a:t>
            </a:r>
            <a:r>
              <a:rPr lang="ru-RU" sz="3200" dirty="0"/>
              <a:t>  как средство </a:t>
            </a:r>
            <a:r>
              <a:rPr lang="ru-RU" sz="3200" dirty="0" err="1"/>
              <a:t>нейростимуляции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Термин «</a:t>
            </a:r>
            <a:r>
              <a:rPr lang="ru-RU" sz="2800" dirty="0" err="1"/>
              <a:t>Биоэнергопластика</a:t>
            </a:r>
            <a:r>
              <a:rPr lang="ru-RU" sz="2800" dirty="0"/>
              <a:t>» состоит из двух слов: биоэнергия и пластика.</a:t>
            </a:r>
          </a:p>
          <a:p>
            <a:r>
              <a:rPr lang="ru-RU" sz="2800" dirty="0"/>
              <a:t>Биоэнергия – это энергия, которая находится внутри человека.</a:t>
            </a:r>
          </a:p>
          <a:p>
            <a:r>
              <a:rPr lang="ru-RU" sz="2800" dirty="0"/>
              <a:t>Пластика – плавные, раскрепощенные движения тела, рук. «</a:t>
            </a:r>
            <a:r>
              <a:rPr lang="ru-RU" sz="2800" dirty="0" err="1"/>
              <a:t>Биоэнергопластика</a:t>
            </a:r>
            <a:r>
              <a:rPr lang="ru-RU" sz="2800" dirty="0"/>
              <a:t>» включает в себя три базовых понятия: </a:t>
            </a:r>
            <a:r>
              <a:rPr lang="ru-RU" sz="2800" dirty="0" err="1"/>
              <a:t>био</a:t>
            </a:r>
            <a:r>
              <a:rPr lang="ru-RU" sz="2800" dirty="0"/>
              <a:t> – человек как биологический объект; энергия – сила, необходимая для выполнения определенных действий;</a:t>
            </a:r>
          </a:p>
          <a:p>
            <a:r>
              <a:rPr lang="ru-RU" sz="2800" dirty="0"/>
              <a:t>Пластика – пластичное движение</a:t>
            </a:r>
          </a:p>
        </p:txBody>
      </p:sp>
    </p:spTree>
    <p:extLst>
      <p:ext uri="{BB962C8B-B14F-4D97-AF65-F5344CB8AC3E}">
        <p14:creationId xmlns:p14="http://schemas.microsoft.com/office/powerpoint/2010/main" val="2275866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/>
              <a:t>Биоэнергопластика</a:t>
            </a:r>
            <a:r>
              <a:rPr lang="ru-RU" sz="2800" dirty="0"/>
              <a:t> при автоматизации звуков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98" y="1052736"/>
            <a:ext cx="8436233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При автоматизации звуков используются только прижимы пальцев к тренажеру при произнесении гласных </a:t>
            </a:r>
          </a:p>
          <a:p>
            <a:pPr indent="-342900"/>
            <a:endParaRPr lang="ru-RU" sz="2800" dirty="0"/>
          </a:p>
          <a:p>
            <a:pPr indent="-342900"/>
            <a:r>
              <a:rPr lang="ru-RU" sz="2800" dirty="0"/>
              <a:t>1. А – большой палец</a:t>
            </a:r>
          </a:p>
          <a:p>
            <a:r>
              <a:rPr lang="ru-RU" sz="2800" dirty="0"/>
              <a:t>2. О – указательный палец</a:t>
            </a:r>
          </a:p>
          <a:p>
            <a:r>
              <a:rPr lang="ru-RU" sz="2800" dirty="0"/>
              <a:t>3. У – средний палец</a:t>
            </a:r>
          </a:p>
          <a:p>
            <a:r>
              <a:rPr lang="ru-RU" sz="2800" dirty="0"/>
              <a:t>4. И – безымянный палец</a:t>
            </a:r>
          </a:p>
          <a:p>
            <a:r>
              <a:rPr lang="ru-RU" sz="2800" dirty="0"/>
              <a:t>5. Ы – мизинец</a:t>
            </a:r>
          </a:p>
          <a:p>
            <a:r>
              <a:rPr lang="ru-RU" sz="2800" dirty="0"/>
              <a:t>6. Э – вся ладонь.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" t="20000" r="38939" b="44444"/>
          <a:stretch/>
        </p:blipFill>
        <p:spPr bwMode="auto">
          <a:xfrm>
            <a:off x="4628907" y="2924944"/>
            <a:ext cx="4320480" cy="215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75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48464" cy="1143000"/>
          </a:xfrm>
        </p:spPr>
        <p:txBody>
          <a:bodyPr/>
          <a:lstStyle/>
          <a:p>
            <a:r>
              <a:rPr lang="ru-RU" sz="2800" dirty="0"/>
              <a:t>Алгоритм обучения детей синхронизации четкой артикуляции при произнесении гласных с работой пальцев рук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006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1 этап. </a:t>
            </a:r>
            <a:r>
              <a:rPr lang="ru-RU" sz="2800" dirty="0"/>
              <a:t>Произносят гласные звуки с прижатием всей ладони.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2 этап. </a:t>
            </a:r>
            <a:r>
              <a:rPr lang="ru-RU" sz="2800" dirty="0"/>
              <a:t>Последовательно от большого пальца к мизинцу прижимают подушечки пальцев обеих рук с четким произнесением гласных.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3 этап. </a:t>
            </a:r>
            <a:r>
              <a:rPr lang="ru-RU" sz="2800" dirty="0"/>
              <a:t>Движения пальцев рук и произнесение гласных доводят до автоматизма.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4 этап. </a:t>
            </a:r>
            <a:r>
              <a:rPr lang="ru-RU" sz="2800" dirty="0"/>
              <a:t>Отрабатываются точность, ритмичность, плавность движений. Гласные звуки произносятся с модуляцией голоса по высоте и силе.</a:t>
            </a:r>
          </a:p>
        </p:txBody>
      </p:sp>
    </p:spTree>
    <p:extLst>
      <p:ext uri="{BB962C8B-B14F-4D97-AF65-F5344CB8AC3E}">
        <p14:creationId xmlns:p14="http://schemas.microsoft.com/office/powerpoint/2010/main" val="3061080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1 модуль (этап) автоматизации звука </a:t>
            </a:r>
            <a:br>
              <a:rPr lang="ru-RU" sz="2800" dirty="0"/>
            </a:br>
            <a:r>
              <a:rPr lang="ru-RU" sz="2800" dirty="0"/>
              <a:t>(на примере звука </a:t>
            </a:r>
            <a:r>
              <a:rPr lang="en-US" sz="2800" dirty="0"/>
              <a:t>[</a:t>
            </a:r>
            <a:r>
              <a:rPr lang="ru-RU" sz="2800" dirty="0"/>
              <a:t>ш</a:t>
            </a:r>
            <a:r>
              <a:rPr lang="en-US" sz="2800" dirty="0"/>
              <a:t>]</a:t>
            </a:r>
            <a:r>
              <a:rPr lang="ru-RU" sz="28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ru-RU" dirty="0"/>
          </a:p>
          <a:p>
            <a:r>
              <a:rPr lang="ru-RU" dirty="0"/>
              <a:t>Отдельное произнесение (Ш - согласный, который автоматизирую + гласный)</a:t>
            </a:r>
          </a:p>
          <a:p>
            <a:r>
              <a:rPr lang="ru-RU" dirty="0"/>
              <a:t>Последовательность на тренажере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718321"/>
              </p:ext>
            </p:extLst>
          </p:nvPr>
        </p:nvGraphicFramePr>
        <p:xfrm>
          <a:off x="179511" y="3356992"/>
          <a:ext cx="8856984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01738">
                <a:tc>
                  <a:txBody>
                    <a:bodyPr/>
                    <a:lstStyle/>
                    <a:p>
                      <a:r>
                        <a:rPr lang="ru-RU" dirty="0"/>
                        <a:t>Символ гласного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874">
                <a:tc>
                  <a:txBody>
                    <a:bodyPr/>
                    <a:lstStyle/>
                    <a:p>
                      <a:r>
                        <a:rPr lang="ru-RU" dirty="0"/>
                        <a:t>Изолированное произнесение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Ш-Э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874">
                <a:tc>
                  <a:txBody>
                    <a:bodyPr/>
                    <a:lstStyle/>
                    <a:p>
                      <a:r>
                        <a:rPr lang="ru-RU" dirty="0"/>
                        <a:t>Участие пальцев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2-й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3-й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4-й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5-й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вся ладонь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874">
                <a:tc>
                  <a:txBody>
                    <a:bodyPr/>
                    <a:lstStyle/>
                    <a:p>
                      <a:r>
                        <a:rPr lang="ru-RU" dirty="0"/>
                        <a:t>Название пальцев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большой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указате-льный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средний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безымянный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мизинец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ладонь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2411760" y="3431735"/>
            <a:ext cx="594676" cy="6012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35419" y="3431735"/>
            <a:ext cx="228600" cy="644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34345" y="3592518"/>
            <a:ext cx="342172" cy="3233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770984" y="3592518"/>
            <a:ext cx="914400" cy="31412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Хорда 8"/>
          <p:cNvSpPr/>
          <p:nvPr/>
        </p:nvSpPr>
        <p:spPr>
          <a:xfrm rot="6460010">
            <a:off x="7292179" y="3593529"/>
            <a:ext cx="603268" cy="578235"/>
          </a:xfrm>
          <a:prstGeom prst="chord">
            <a:avLst>
              <a:gd name="adj1" fmla="val 2700000"/>
              <a:gd name="adj2" fmla="val 1696998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72400" y="3513665"/>
            <a:ext cx="61595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359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Оборудование для игр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ru-RU" dirty="0"/>
          </a:p>
        </p:txBody>
      </p:sp>
      <p:pic>
        <p:nvPicPr>
          <p:cNvPr id="1026" name="Picture 2" descr="D:\Биоэнергопластика\DSC_00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3" y="908720"/>
            <a:ext cx="7632848" cy="5724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3507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Для чего нужна </a:t>
            </a:r>
            <a:r>
              <a:rPr lang="ru-RU" sz="2800" dirty="0" err="1"/>
              <a:t>биоэнергопластика</a:t>
            </a:r>
            <a:r>
              <a:rPr lang="ru-RU" sz="2800" dirty="0"/>
              <a:t> 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Исследования физиологов подтверждают связь моторики рук с развитием речи и мозга.</a:t>
            </a:r>
          </a:p>
          <a:p>
            <a:r>
              <a:rPr lang="ru-RU" sz="2800" dirty="0"/>
              <a:t>В головном мозге центры, отвечающие за речь и движения пальцев рук, расположены близко.</a:t>
            </a:r>
          </a:p>
          <a:p>
            <a:r>
              <a:rPr lang="ru-RU" sz="2800" dirty="0"/>
              <a:t>Стимулируя тонкую моторику рук и активизируя тем самым соответствующие отделы мозга, мы активизируем и соседние зоны, отвечающие за речь.</a:t>
            </a:r>
          </a:p>
        </p:txBody>
      </p:sp>
    </p:spTree>
    <p:extLst>
      <p:ext uri="{BB962C8B-B14F-4D97-AF65-F5344CB8AC3E}">
        <p14:creationId xmlns:p14="http://schemas.microsoft.com/office/powerpoint/2010/main" val="1833255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Биоэнергопластика</a:t>
            </a:r>
            <a:r>
              <a:rPr lang="ru-RU" sz="2800" dirty="0"/>
              <a:t> активизирует: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Интеллектуальную деятельность;</a:t>
            </a:r>
          </a:p>
          <a:p>
            <a:r>
              <a:rPr lang="ru-RU" sz="2800" dirty="0"/>
              <a:t>Развивает координацию и мелкую моторику рук.</a:t>
            </a:r>
          </a:p>
          <a:p>
            <a:pPr marL="114300" indent="0">
              <a:buNone/>
            </a:pPr>
            <a:r>
              <a:rPr lang="ru-RU" sz="2800" dirty="0"/>
              <a:t>В результате упражнений </a:t>
            </a:r>
            <a:r>
              <a:rPr lang="ru-RU" sz="2800" dirty="0" err="1"/>
              <a:t>биоэнергопластике</a:t>
            </a:r>
            <a:r>
              <a:rPr lang="ru-RU" sz="2800" dirty="0"/>
              <a:t> не только улучшается речь ребенка, но также память и внимание.</a:t>
            </a:r>
          </a:p>
          <a:p>
            <a:pPr marL="11430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302666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719</TotalTime>
  <Words>392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Соседство</vt:lpstr>
      <vt:lpstr>Муниципальное дошкольное образовательное бюджетное учреждение детский сад общеразвивающего вида № 104 г. Сочи </vt:lpstr>
      <vt:lpstr>Тренажер Архиповой Е. Ф. по биоэнергопластике</vt:lpstr>
      <vt:lpstr>Биоэнергопластика  как средство нейростимуляции</vt:lpstr>
      <vt:lpstr>Биоэнергопластика при автоматизации звуков</vt:lpstr>
      <vt:lpstr>Алгоритм обучения детей синхронизации четкой артикуляции при произнесении гласных с работой пальцев рук</vt:lpstr>
      <vt:lpstr>1 модуль (этап) автоматизации звука  (на примере звука [ш])</vt:lpstr>
      <vt:lpstr>Оборудование для игр </vt:lpstr>
      <vt:lpstr>Для чего нужна биоэнергопластика ?</vt:lpstr>
      <vt:lpstr>Биоэнергопластика активизирует: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1</cp:lastModifiedBy>
  <cp:revision>27</cp:revision>
  <dcterms:created xsi:type="dcterms:W3CDTF">2020-11-23T09:17:40Z</dcterms:created>
  <dcterms:modified xsi:type="dcterms:W3CDTF">2020-12-08T11:45:31Z</dcterms:modified>
</cp:coreProperties>
</file>