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72670-7067-4552-AF50-1308232F512C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80CB-D361-4F5D-A1E4-D575FE8E2131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8848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72670-7067-4552-AF50-1308232F512C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80CB-D361-4F5D-A1E4-D575FE8E2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908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72670-7067-4552-AF50-1308232F512C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80CB-D361-4F5D-A1E4-D575FE8E2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3503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72670-7067-4552-AF50-1308232F512C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80CB-D361-4F5D-A1E4-D575FE8E213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515304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72670-7067-4552-AF50-1308232F512C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80CB-D361-4F5D-A1E4-D575FE8E2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2014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72670-7067-4552-AF50-1308232F512C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80CB-D361-4F5D-A1E4-D575FE8E213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053827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72670-7067-4552-AF50-1308232F512C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80CB-D361-4F5D-A1E4-D575FE8E2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820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72670-7067-4552-AF50-1308232F512C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80CB-D361-4F5D-A1E4-D575FE8E2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8901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72670-7067-4552-AF50-1308232F512C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80CB-D361-4F5D-A1E4-D575FE8E2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394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72670-7067-4552-AF50-1308232F512C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80CB-D361-4F5D-A1E4-D575FE8E2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434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72670-7067-4552-AF50-1308232F512C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80CB-D361-4F5D-A1E4-D575FE8E2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879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72670-7067-4552-AF50-1308232F512C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80CB-D361-4F5D-A1E4-D575FE8E2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061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72670-7067-4552-AF50-1308232F512C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80CB-D361-4F5D-A1E4-D575FE8E2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567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72670-7067-4552-AF50-1308232F512C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80CB-D361-4F5D-A1E4-D575FE8E2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6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72670-7067-4552-AF50-1308232F512C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80CB-D361-4F5D-A1E4-D575FE8E2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078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72670-7067-4552-AF50-1308232F512C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80CB-D361-4F5D-A1E4-D575FE8E2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531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72670-7067-4552-AF50-1308232F512C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80CB-D361-4F5D-A1E4-D575FE8E2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726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972670-7067-4552-AF50-1308232F512C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C6980CB-D361-4F5D-A1E4-D575FE8E2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1376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7453024" cy="1641765"/>
          </a:xfrm>
        </p:spPr>
        <p:txBody>
          <a:bodyPr>
            <a:noAutofit/>
          </a:bodyPr>
          <a:lstStyle/>
          <a:p>
            <a:pPr algn="ctr"/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Мандалатерапия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как метод арт-терапии в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психокоррекционной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работе педагога-психолога.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latin typeface="Monotype Corsiva" panose="03010101010201010101" pitchFamily="66" charset="0"/>
              </a:rPr>
              <a:t>Создание </a:t>
            </a:r>
            <a:r>
              <a:rPr lang="ru-RU" sz="3200" i="1" dirty="0" err="1" smtClean="0">
                <a:latin typeface="Monotype Corsiva" panose="03010101010201010101" pitchFamily="66" charset="0"/>
              </a:rPr>
              <a:t>мандалы</a:t>
            </a:r>
            <a:r>
              <a:rPr lang="ru-RU" sz="3200" i="1" dirty="0" smtClean="0">
                <a:latin typeface="Monotype Corsiva" panose="03010101010201010101" pitchFamily="66" charset="0"/>
              </a:rPr>
              <a:t> – это погружение в мир собственного бессознательного. </a:t>
            </a:r>
          </a:p>
          <a:p>
            <a:r>
              <a:rPr lang="ru-RU" sz="3200" i="1" dirty="0" smtClean="0">
                <a:latin typeface="Monotype Corsiva" panose="03010101010201010101" pitchFamily="66" charset="0"/>
              </a:rPr>
              <a:t>Здесь важен не результат, а процесс.</a:t>
            </a:r>
            <a:endParaRPr lang="ru-RU" sz="3200" i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258" y="1855643"/>
            <a:ext cx="4615043" cy="475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72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378692"/>
            <a:ext cx="8210406" cy="5615708"/>
          </a:xfrm>
        </p:spPr>
        <p:txBody>
          <a:bodyPr>
            <a:normAutofit/>
          </a:bodyPr>
          <a:lstStyle/>
          <a:p>
            <a:pPr fontAlgn="base"/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Мандалатерапия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используется при следующих состояниях: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нервное напряжение;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заниженная самооценка;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агрессивность поведения;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семейные конфликты;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детское непослушание и отстранение от взрослых;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депрессии;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сложная адаптация к новым условиям;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расстройства мелкой моторики;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психосоматические нарушения;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страхи, хроническое тревожное </a:t>
            </a:r>
            <a:r>
              <a:rPr lang="ru-RU" sz="2000" dirty="0"/>
              <a:t>состояние</a:t>
            </a:r>
            <a:r>
              <a:rPr lang="ru-RU" sz="2000" dirty="0" smtClean="0"/>
              <a:t>;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нетерпеливость и </a:t>
            </a:r>
            <a:r>
              <a:rPr lang="ru-RU" sz="2000" dirty="0" err="1"/>
              <a:t>гиперактивность</a:t>
            </a:r>
            <a:r>
              <a:rPr lang="ru-RU" sz="2000" dirty="0"/>
              <a:t>.</a:t>
            </a:r>
            <a:br>
              <a:rPr lang="ru-RU" sz="2000" dirty="0"/>
            </a:br>
            <a:r>
              <a:rPr lang="ru-RU" sz="2000" b="1" i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61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350982"/>
            <a:ext cx="7988733" cy="5643417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с помощью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мандалатерапии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можно решать массу психолого-педагогических задач от диагностических до коррекционных, ведь в процессе затрагиваются творческие ресурсы ребенка и глубинные процессы психики.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17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478538" y="581891"/>
            <a:ext cx="8542916" cy="923636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Мандала для похудения: как раскрашивать и пользоваться волшебными  картинками. Мандала со значением для раскрашива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546" y="1603218"/>
            <a:ext cx="6439910" cy="4762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125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012" y="1173019"/>
            <a:ext cx="6335424" cy="1431635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Психотерапевтический эффект 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мандалы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открыл и доказал Карл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густав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Юнг. 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пришел к выводу, что это путь к нашему центру, к открытию нашей уникальной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индивидуальности.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Юнг писал, что: </a:t>
            </a:r>
            <a:r>
              <a:rPr lang="ru-RU" sz="2800" dirty="0"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«Самость – это цель нашей жизни, ибо она является наиболее полным выражением того победоносного сочетания, которое мы называем индивидуальностью…»</a:t>
            </a:r>
            <a:endParaRPr lang="ru-RU" sz="2000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601" y="1505671"/>
            <a:ext cx="4025415" cy="4054620"/>
          </a:xfrm>
        </p:spPr>
      </p:pic>
    </p:spTree>
    <p:extLst>
      <p:ext uri="{BB962C8B-B14F-4D97-AF65-F5344CB8AC3E}">
        <p14:creationId xmlns:p14="http://schemas.microsoft.com/office/powerpoint/2010/main" val="323329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мандалы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симметричен: обычно он представляет собой круг с выраженным центром. Внутри круга более или менее  обозначены основные направления – ориентиры, число которых варьируется.  Они могут быть в виде огромных стен или же в виде маленьких картинок.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892" y="685800"/>
            <a:ext cx="3905708" cy="361473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309" y="685800"/>
            <a:ext cx="3686511" cy="3614738"/>
          </a:xfrm>
        </p:spPr>
      </p:pic>
    </p:spTree>
    <p:extLst>
      <p:ext uri="{BB962C8B-B14F-4D97-AF65-F5344CB8AC3E}">
        <p14:creationId xmlns:p14="http://schemas.microsoft.com/office/powerpoint/2010/main" val="192554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749309" y="4495800"/>
            <a:ext cx="1469303" cy="46412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607127" y="544947"/>
            <a:ext cx="4969164" cy="526471"/>
          </a:xfrm>
        </p:spPr>
        <p:txBody>
          <a:bodyPr>
            <a:normAutofit/>
          </a:bodyPr>
          <a:lstStyle/>
          <a:p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Мандала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-раскраска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309" y="165678"/>
            <a:ext cx="4784437" cy="358832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816193" y="2942253"/>
            <a:ext cx="3026511" cy="403534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40" y="1071418"/>
            <a:ext cx="4314898" cy="323617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919" y="3446670"/>
            <a:ext cx="4171390" cy="312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80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722812" y="554182"/>
            <a:ext cx="5400243" cy="683491"/>
          </a:xfrm>
        </p:spPr>
        <p:txBody>
          <a:bodyPr/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Мандала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 пластилина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933" y="1476159"/>
            <a:ext cx="3559859" cy="34313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2" y="1428559"/>
            <a:ext cx="2575186" cy="34789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20707" y="4294908"/>
            <a:ext cx="2007090" cy="26185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210" y="4751505"/>
            <a:ext cx="2277980" cy="19306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132" y="4857671"/>
            <a:ext cx="1676453" cy="1718364"/>
          </a:xfrm>
          <a:prstGeom prst="rect">
            <a:avLst/>
          </a:prstGeom>
        </p:spPr>
      </p:pic>
      <p:pic>
        <p:nvPicPr>
          <p:cNvPr id="13" name="Рисунок 12"/>
          <p:cNvPicPr>
            <a:picLocks noGrp="1" noChangeAspect="1"/>
          </p:cNvPicPr>
          <p:nvPr>
            <p:ph type="pic"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4" r="10794"/>
          <a:stretch>
            <a:fillRect/>
          </a:stretch>
        </p:blipFill>
        <p:spPr>
          <a:xfrm rot="5400000">
            <a:off x="95106" y="2074672"/>
            <a:ext cx="4572000" cy="3279775"/>
          </a:xfrm>
        </p:spPr>
      </p:pic>
    </p:spTree>
    <p:extLst>
      <p:ext uri="{BB962C8B-B14F-4D97-AF65-F5344CB8AC3E}">
        <p14:creationId xmlns:p14="http://schemas.microsoft.com/office/powerpoint/2010/main" val="257310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233218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Мандала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 геометрических фигур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4" r="10794"/>
          <a:stretch>
            <a:fillRect/>
          </a:stretch>
        </p:blipFill>
        <p:spPr>
          <a:xfrm>
            <a:off x="633516" y="708891"/>
            <a:ext cx="3738314" cy="268172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H="1" flipV="1">
            <a:off x="8100291" y="4825998"/>
            <a:ext cx="2503055" cy="327892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512" y="1394087"/>
            <a:ext cx="4987636" cy="28055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731" y="4249859"/>
            <a:ext cx="4440815" cy="24979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34" y="3602181"/>
            <a:ext cx="5182159" cy="291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12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6200000" flipH="1" flipV="1">
            <a:off x="1488765" y="2233486"/>
            <a:ext cx="1547619" cy="363846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4212" y="685800"/>
            <a:ext cx="4765244" cy="505691"/>
          </a:xfrm>
        </p:spPr>
        <p:txBody>
          <a:bodyPr>
            <a:normAutofit fontScale="85000" lnSpcReduction="10000"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Мандала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песке.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38982" y="685801"/>
            <a:ext cx="4803630" cy="505690"/>
          </a:xfrm>
        </p:spPr>
        <p:txBody>
          <a:bodyPr>
            <a:normAutofit fontScale="85000" lnSpcReduction="10000"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Мандала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камне и с использованием камней.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59949" y="2038706"/>
            <a:ext cx="5291823" cy="38556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638" y="1320611"/>
            <a:ext cx="3833959" cy="41762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20205" y="2434860"/>
            <a:ext cx="5093707" cy="286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06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418" y="277092"/>
            <a:ext cx="8655194" cy="571730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работы с ребенком при использовании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мандалы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выбор ребенком орнамента, формы, сюжета, цветовой гаммы.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принцип невмешательства взрослых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избегание комментариев взрослых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10704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0145" y="397164"/>
            <a:ext cx="9956800" cy="5791201"/>
          </a:xfrm>
        </p:spPr>
        <p:txBody>
          <a:bodyPr>
            <a:normAutofit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Мандалатерапия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как средство диагностики психологического состояния ребенка.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 в себя знакомство, настрой на сотрудничество, собирание готовых изображений, расшифровка символов.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759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172</TotalTime>
  <Words>103</Words>
  <Application>Microsoft Office PowerPoint</Application>
  <PresentationFormat>Широкоэкранный</PresentationFormat>
  <Paragraphs>15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Century Gothic</vt:lpstr>
      <vt:lpstr>Monotype Corsiva</vt:lpstr>
      <vt:lpstr>Times New Roman</vt:lpstr>
      <vt:lpstr>Wingdings 3</vt:lpstr>
      <vt:lpstr>Сектор</vt:lpstr>
      <vt:lpstr>Мандалатерапия - как метод арт-терапии в психокоррекционной работе педагога-психолога.</vt:lpstr>
      <vt:lpstr>         Психотерапевтический эффект  мандалы открыл и доказал Карл густав Юнг.  Он пришел к выводу, что это путь к нашему центру, к открытию нашей уникальной индивидуальности.   Юнг писал, что:  «Самость – это цель нашей жизни, ибо она является наиболее полным выражением того победоносного сочетания, которое мы называем индивидуальностью…»</vt:lpstr>
      <vt:lpstr>  Рисунок мандалы симметричен: обычно он представляет собой круг с выраженным центром. Внутри круга более или менее  обозначены основные направления – ориентиры, число которых варьируется.  Они могут быть в виде огромных стен или же в виде маленьких картинок. </vt:lpstr>
      <vt:lpstr>Мандала-раскраска</vt:lpstr>
      <vt:lpstr>Мандала из пластилина</vt:lpstr>
      <vt:lpstr>Мандала из геометрических фигур</vt:lpstr>
      <vt:lpstr>Презентация PowerPoint</vt:lpstr>
      <vt:lpstr>правила работы с ребенком при использовании мандалы: - выбор ребенком орнамента, формы, сюжета, цветовой гаммы. - принцип невмешательства взрослых - избегание комментариев взрослых -</vt:lpstr>
      <vt:lpstr>Мандалатерапия – как средство диагностики психологического состояния ребенка.  Включает  в себя знакомство, настрой на сотрудничество, собирание готовых изображений, расшифровка символов. </vt:lpstr>
      <vt:lpstr>Мандалатерапия используется при следующих состояниях: нервное напряжение; заниженная самооценка; агрессивность поведения; семейные конфликты; детское непослушание и отстранение от взрослых; депрессии; сложная адаптация к новым условиям; расстройства мелкой моторики; психосоматические нарушения; страхи, хроническое тревожное состояние; нетерпеливость и гиперактивность.   </vt:lpstr>
      <vt:lpstr>Таким образом, с помощью мандалатерапии можно решать массу психолого-педагогических задач от диагностических до коррекционных, ведь в процессе затрагиваются творческие ресурсы ребенка и глубинные процессы психики. 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РМ1</dc:creator>
  <cp:lastModifiedBy>РМ1</cp:lastModifiedBy>
  <cp:revision>16</cp:revision>
  <dcterms:created xsi:type="dcterms:W3CDTF">2021-01-14T10:58:53Z</dcterms:created>
  <dcterms:modified xsi:type="dcterms:W3CDTF">2021-01-14T13:51:16Z</dcterms:modified>
</cp:coreProperties>
</file>