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2" r:id="rId3"/>
    <p:sldId id="257" r:id="rId4"/>
    <p:sldId id="274" r:id="rId5"/>
    <p:sldId id="269" r:id="rId6"/>
    <p:sldId id="270" r:id="rId7"/>
    <p:sldId id="271" r:id="rId8"/>
    <p:sldId id="258" r:id="rId9"/>
    <p:sldId id="259" r:id="rId10"/>
    <p:sldId id="260" r:id="rId11"/>
    <p:sldId id="261" r:id="rId12"/>
    <p:sldId id="262" r:id="rId13"/>
    <p:sldId id="275" r:id="rId14"/>
    <p:sldId id="263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6699"/>
    <a:srgbClr val="0000FF"/>
    <a:srgbClr val="008000"/>
    <a:srgbClr val="990000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27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CE2077-F5AD-475F-95A4-6AC5F0FFE9CD}" type="doc">
      <dgm:prSet loTypeId="urn:microsoft.com/office/officeart/2005/8/layout/pyramid2" loCatId="list" qsTypeId="urn:microsoft.com/office/officeart/2005/8/quickstyle/3d2" qsCatId="3D" csTypeId="urn:microsoft.com/office/officeart/2005/8/colors/colorful5" csCatId="colorful" phldr="1"/>
      <dgm:spPr/>
    </dgm:pt>
    <dgm:pt modelId="{0C6BC574-0B28-4A99-BA3F-3FE34474152A}">
      <dgm:prSet phldrT="[Текст]"/>
      <dgm:spPr/>
      <dgm:t>
        <a:bodyPr/>
        <a:lstStyle/>
        <a:p>
          <a:r>
            <a:rPr lang="ru-RU" dirty="0" smtClean="0"/>
            <a:t>Милосердие Доброта</a:t>
          </a:r>
          <a:endParaRPr lang="ru-RU" dirty="0"/>
        </a:p>
      </dgm:t>
    </dgm:pt>
    <dgm:pt modelId="{E601F393-B77E-4F1F-A504-2A5439DB2834}" type="parTrans" cxnId="{973DD851-EB91-4F96-BA32-3D7423F89B19}">
      <dgm:prSet/>
      <dgm:spPr/>
      <dgm:t>
        <a:bodyPr/>
        <a:lstStyle/>
        <a:p>
          <a:endParaRPr lang="ru-RU"/>
        </a:p>
      </dgm:t>
    </dgm:pt>
    <dgm:pt modelId="{7A60E78E-B76F-41DF-B17B-FCDA05E4A643}" type="sibTrans" cxnId="{973DD851-EB91-4F96-BA32-3D7423F89B19}">
      <dgm:prSet/>
      <dgm:spPr/>
      <dgm:t>
        <a:bodyPr/>
        <a:lstStyle/>
        <a:p>
          <a:endParaRPr lang="ru-RU"/>
        </a:p>
      </dgm:t>
    </dgm:pt>
    <dgm:pt modelId="{AED0E705-1807-4C06-80DD-06A12D0C7E78}">
      <dgm:prSet phldrT="[Текст]"/>
      <dgm:spPr/>
      <dgm:t>
        <a:bodyPr/>
        <a:lstStyle/>
        <a:p>
          <a:r>
            <a:rPr lang="ru-RU" dirty="0" smtClean="0"/>
            <a:t>Ответственность</a:t>
          </a:r>
          <a:endParaRPr lang="ru-RU" dirty="0"/>
        </a:p>
      </dgm:t>
    </dgm:pt>
    <dgm:pt modelId="{BAAFF7EF-223D-4990-8DC0-05B19A0F5C95}" type="parTrans" cxnId="{EA162AE0-7766-4AFB-B486-64208B4F2711}">
      <dgm:prSet/>
      <dgm:spPr/>
      <dgm:t>
        <a:bodyPr/>
        <a:lstStyle/>
        <a:p>
          <a:endParaRPr lang="ru-RU"/>
        </a:p>
      </dgm:t>
    </dgm:pt>
    <dgm:pt modelId="{E5975F97-4380-4C7F-B7FB-FAB5C18F47FF}" type="sibTrans" cxnId="{EA162AE0-7766-4AFB-B486-64208B4F2711}">
      <dgm:prSet/>
      <dgm:spPr/>
      <dgm:t>
        <a:bodyPr/>
        <a:lstStyle/>
        <a:p>
          <a:endParaRPr lang="ru-RU"/>
        </a:p>
      </dgm:t>
    </dgm:pt>
    <dgm:pt modelId="{3E5314B5-7EB7-41D1-8DB1-EA91995AFB4B}">
      <dgm:prSet phldrT="[Текст]"/>
      <dgm:spPr/>
      <dgm:t>
        <a:bodyPr/>
        <a:lstStyle/>
        <a:p>
          <a:r>
            <a:rPr lang="ru-RU" dirty="0" smtClean="0"/>
            <a:t>Любовь к Отечеству</a:t>
          </a:r>
          <a:endParaRPr lang="ru-RU" dirty="0"/>
        </a:p>
      </dgm:t>
    </dgm:pt>
    <dgm:pt modelId="{A6E5655B-7F30-46F4-898A-37CA6F4F40A0}" type="parTrans" cxnId="{B26F036C-741B-4CD2-9D52-DB602ED98E11}">
      <dgm:prSet/>
      <dgm:spPr/>
      <dgm:t>
        <a:bodyPr/>
        <a:lstStyle/>
        <a:p>
          <a:endParaRPr lang="ru-RU"/>
        </a:p>
      </dgm:t>
    </dgm:pt>
    <dgm:pt modelId="{CDE81ACB-E2F4-47E7-A67C-B1FC8EC02CE5}" type="sibTrans" cxnId="{B26F036C-741B-4CD2-9D52-DB602ED98E11}">
      <dgm:prSet/>
      <dgm:spPr/>
      <dgm:t>
        <a:bodyPr/>
        <a:lstStyle/>
        <a:p>
          <a:endParaRPr lang="ru-RU"/>
        </a:p>
      </dgm:t>
    </dgm:pt>
    <dgm:pt modelId="{429AD7B4-2940-40CA-A8B4-C8B94D09B9A7}">
      <dgm:prSet phldrT="[Текст]"/>
      <dgm:spPr/>
      <dgm:t>
        <a:bodyPr/>
        <a:lstStyle/>
        <a:p>
          <a:r>
            <a:rPr lang="ru-RU" dirty="0" smtClean="0"/>
            <a:t>Порядочность</a:t>
          </a:r>
          <a:endParaRPr lang="ru-RU" dirty="0"/>
        </a:p>
      </dgm:t>
    </dgm:pt>
    <dgm:pt modelId="{66A19FCA-7BD1-44FD-9582-81E4D4802391}" type="parTrans" cxnId="{1A85B3C3-C775-4B25-8877-56F42A2CBFD7}">
      <dgm:prSet/>
      <dgm:spPr/>
      <dgm:t>
        <a:bodyPr/>
        <a:lstStyle/>
        <a:p>
          <a:endParaRPr lang="ru-RU"/>
        </a:p>
      </dgm:t>
    </dgm:pt>
    <dgm:pt modelId="{8937F797-BB66-4EE2-BFDD-F0ECACE05988}" type="sibTrans" cxnId="{1A85B3C3-C775-4B25-8877-56F42A2CBFD7}">
      <dgm:prSet/>
      <dgm:spPr/>
      <dgm:t>
        <a:bodyPr/>
        <a:lstStyle/>
        <a:p>
          <a:endParaRPr lang="ru-RU"/>
        </a:p>
      </dgm:t>
    </dgm:pt>
    <dgm:pt modelId="{F861BA7D-3B8C-466A-8D98-F53D700EDB76}">
      <dgm:prSet phldrT="[Текст]"/>
      <dgm:spPr/>
      <dgm:t>
        <a:bodyPr/>
        <a:lstStyle/>
        <a:p>
          <a:r>
            <a:rPr lang="ru-RU" dirty="0" smtClean="0"/>
            <a:t>Честность</a:t>
          </a:r>
          <a:endParaRPr lang="ru-RU" dirty="0"/>
        </a:p>
      </dgm:t>
    </dgm:pt>
    <dgm:pt modelId="{979F76D8-6751-4059-980D-0FD4D47E3E6B}" type="parTrans" cxnId="{DCAA186E-BF8E-42CA-B6E6-C5500D0427A7}">
      <dgm:prSet/>
      <dgm:spPr/>
      <dgm:t>
        <a:bodyPr/>
        <a:lstStyle/>
        <a:p>
          <a:endParaRPr lang="ru-RU"/>
        </a:p>
      </dgm:t>
    </dgm:pt>
    <dgm:pt modelId="{DCADF933-BD38-4E21-990A-E484EA33E350}" type="sibTrans" cxnId="{DCAA186E-BF8E-42CA-B6E6-C5500D0427A7}">
      <dgm:prSet/>
      <dgm:spPr/>
      <dgm:t>
        <a:bodyPr/>
        <a:lstStyle/>
        <a:p>
          <a:endParaRPr lang="ru-RU"/>
        </a:p>
      </dgm:t>
    </dgm:pt>
    <dgm:pt modelId="{3C99470A-CDBB-4CFB-8EE5-5F8F5FB614AA}">
      <dgm:prSet phldrT="[Текст]"/>
      <dgm:spPr/>
      <dgm:t>
        <a:bodyPr/>
        <a:lstStyle/>
        <a:p>
          <a:r>
            <a:rPr lang="ru-RU" dirty="0" smtClean="0"/>
            <a:t>Совестливость</a:t>
          </a:r>
          <a:endParaRPr lang="ru-RU" dirty="0"/>
        </a:p>
      </dgm:t>
    </dgm:pt>
    <dgm:pt modelId="{AF20381B-F30F-47CF-B420-8F0128168963}" type="parTrans" cxnId="{77E9713F-0498-4BF5-9334-4DADD670D0E3}">
      <dgm:prSet/>
      <dgm:spPr/>
      <dgm:t>
        <a:bodyPr/>
        <a:lstStyle/>
        <a:p>
          <a:endParaRPr lang="ru-RU"/>
        </a:p>
      </dgm:t>
    </dgm:pt>
    <dgm:pt modelId="{AAC836A0-503C-466F-853C-9248A21780BB}" type="sibTrans" cxnId="{77E9713F-0498-4BF5-9334-4DADD670D0E3}">
      <dgm:prSet/>
      <dgm:spPr/>
      <dgm:t>
        <a:bodyPr/>
        <a:lstStyle/>
        <a:p>
          <a:endParaRPr lang="ru-RU"/>
        </a:p>
      </dgm:t>
    </dgm:pt>
    <dgm:pt modelId="{D7877D38-1779-4648-8812-72FCD69F6A42}">
      <dgm:prSet phldrT="[Текст]"/>
      <dgm:spPr/>
      <dgm:t>
        <a:bodyPr/>
        <a:lstStyle/>
        <a:p>
          <a:r>
            <a:rPr lang="ru-RU" dirty="0" smtClean="0"/>
            <a:t>Трудолюбие</a:t>
          </a:r>
          <a:endParaRPr lang="ru-RU" dirty="0"/>
        </a:p>
      </dgm:t>
    </dgm:pt>
    <dgm:pt modelId="{4DD6BC8A-EA86-413B-B031-610D67F162BD}" type="parTrans" cxnId="{F418215E-7C36-49F8-9FB5-34D2AA51EE85}">
      <dgm:prSet/>
      <dgm:spPr/>
      <dgm:t>
        <a:bodyPr/>
        <a:lstStyle/>
        <a:p>
          <a:endParaRPr lang="ru-RU"/>
        </a:p>
      </dgm:t>
    </dgm:pt>
    <dgm:pt modelId="{4BA628E0-6F6A-4705-AD4D-1790520C7F29}" type="sibTrans" cxnId="{F418215E-7C36-49F8-9FB5-34D2AA51EE85}">
      <dgm:prSet/>
      <dgm:spPr/>
      <dgm:t>
        <a:bodyPr/>
        <a:lstStyle/>
        <a:p>
          <a:endParaRPr lang="ru-RU"/>
        </a:p>
      </dgm:t>
    </dgm:pt>
    <dgm:pt modelId="{A2BF4946-5A97-4DB7-B985-D39A3EEFF2A6}">
      <dgm:prSet phldrT="[Текст]"/>
      <dgm:spPr/>
      <dgm:t>
        <a:bodyPr/>
        <a:lstStyle/>
        <a:p>
          <a:r>
            <a:rPr lang="ru-RU" dirty="0" smtClean="0"/>
            <a:t>Уважение к старшим</a:t>
          </a:r>
          <a:endParaRPr lang="ru-RU" dirty="0"/>
        </a:p>
      </dgm:t>
    </dgm:pt>
    <dgm:pt modelId="{A0249768-E730-4BE4-9715-CCC5FF5C0B17}" type="parTrans" cxnId="{8D9A6E73-0525-4E77-BF43-6F3661BB3DF5}">
      <dgm:prSet/>
      <dgm:spPr/>
      <dgm:t>
        <a:bodyPr/>
        <a:lstStyle/>
        <a:p>
          <a:endParaRPr lang="ru-RU"/>
        </a:p>
      </dgm:t>
    </dgm:pt>
    <dgm:pt modelId="{1F609955-9D1C-4FFE-8FD1-14D8064F1328}" type="sibTrans" cxnId="{8D9A6E73-0525-4E77-BF43-6F3661BB3DF5}">
      <dgm:prSet/>
      <dgm:spPr/>
      <dgm:t>
        <a:bodyPr/>
        <a:lstStyle/>
        <a:p>
          <a:endParaRPr lang="ru-RU"/>
        </a:p>
      </dgm:t>
    </dgm:pt>
    <dgm:pt modelId="{C1EBBFA5-4286-472F-81B3-89611F23A34F}" type="pres">
      <dgm:prSet presAssocID="{EFCE2077-F5AD-475F-95A4-6AC5F0FFE9CD}" presName="compositeShape" presStyleCnt="0">
        <dgm:presLayoutVars>
          <dgm:dir/>
          <dgm:resizeHandles/>
        </dgm:presLayoutVars>
      </dgm:prSet>
      <dgm:spPr/>
    </dgm:pt>
    <dgm:pt modelId="{70C078C4-1EF9-4F75-876B-B983E1E3E103}" type="pres">
      <dgm:prSet presAssocID="{EFCE2077-F5AD-475F-95A4-6AC5F0FFE9CD}" presName="pyramid" presStyleLbl="node1" presStyleIdx="0" presStyleCnt="1"/>
      <dgm:spPr/>
    </dgm:pt>
    <dgm:pt modelId="{381ED1FF-B8FF-47FA-A3A9-F0B789C9F42A}" type="pres">
      <dgm:prSet presAssocID="{EFCE2077-F5AD-475F-95A4-6AC5F0FFE9CD}" presName="theList" presStyleCnt="0"/>
      <dgm:spPr/>
    </dgm:pt>
    <dgm:pt modelId="{ECCFEA02-A1EA-444A-A209-3E60043D77DE}" type="pres">
      <dgm:prSet presAssocID="{0C6BC574-0B28-4A99-BA3F-3FE34474152A}" presName="aNode" presStyleLbl="fgAcc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94CB66-E593-4947-ADA0-537E894B08B0}" type="pres">
      <dgm:prSet presAssocID="{0C6BC574-0B28-4A99-BA3F-3FE34474152A}" presName="aSpace" presStyleCnt="0"/>
      <dgm:spPr/>
    </dgm:pt>
    <dgm:pt modelId="{32896A92-8FE0-4F48-8045-F149DD0ED8E1}" type="pres">
      <dgm:prSet presAssocID="{429AD7B4-2940-40CA-A8B4-C8B94D09B9A7}" presName="aNode" presStyleLbl="fgAcc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8C7CA1-2CF6-4C62-A697-15A16AC0C3ED}" type="pres">
      <dgm:prSet presAssocID="{429AD7B4-2940-40CA-A8B4-C8B94D09B9A7}" presName="aSpace" presStyleCnt="0"/>
      <dgm:spPr/>
    </dgm:pt>
    <dgm:pt modelId="{8E83170B-04F1-4FA8-866A-F26E0815CAFC}" type="pres">
      <dgm:prSet presAssocID="{F861BA7D-3B8C-466A-8D98-F53D700EDB76}" presName="aNode" presStyleLbl="fgAcc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1DB1A-03B4-4242-BB3F-1A6E3396786C}" type="pres">
      <dgm:prSet presAssocID="{F861BA7D-3B8C-466A-8D98-F53D700EDB76}" presName="aSpace" presStyleCnt="0"/>
      <dgm:spPr/>
    </dgm:pt>
    <dgm:pt modelId="{73D379F6-64E3-4F6C-9B63-C6F23D24E0A4}" type="pres">
      <dgm:prSet presAssocID="{3C99470A-CDBB-4CFB-8EE5-5F8F5FB614AA}" presName="aNode" presStyleLbl="fgAcc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CE265-C92C-4DF4-AD19-FB6BFE9F1340}" type="pres">
      <dgm:prSet presAssocID="{3C99470A-CDBB-4CFB-8EE5-5F8F5FB614AA}" presName="aSpace" presStyleCnt="0"/>
      <dgm:spPr/>
    </dgm:pt>
    <dgm:pt modelId="{50D4EC07-E136-4911-AE98-FEC8BC273C36}" type="pres">
      <dgm:prSet presAssocID="{D7877D38-1779-4648-8812-72FCD69F6A42}" presName="aNode" presStyleLbl="fgAcc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1050B0-FF43-49B1-91DF-7D19482B64C0}" type="pres">
      <dgm:prSet presAssocID="{D7877D38-1779-4648-8812-72FCD69F6A42}" presName="aSpace" presStyleCnt="0"/>
      <dgm:spPr/>
    </dgm:pt>
    <dgm:pt modelId="{B259C9FF-0931-4AE9-AC82-09816D0DD227}" type="pres">
      <dgm:prSet presAssocID="{AED0E705-1807-4C06-80DD-06A12D0C7E78}" presName="aNode" presStyleLbl="fgAcc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C7AC5F-51F5-4C9C-A77E-57759F6C27C3}" type="pres">
      <dgm:prSet presAssocID="{AED0E705-1807-4C06-80DD-06A12D0C7E78}" presName="aSpace" presStyleCnt="0"/>
      <dgm:spPr/>
    </dgm:pt>
    <dgm:pt modelId="{79406850-06B0-4E67-9BD6-454D7F2F8FC5}" type="pres">
      <dgm:prSet presAssocID="{A2BF4946-5A97-4DB7-B985-D39A3EEFF2A6}" presName="aNode" presStyleLbl="fgAcc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AB852-ABA7-465A-85A7-C1F919B9D8C2}" type="pres">
      <dgm:prSet presAssocID="{A2BF4946-5A97-4DB7-B985-D39A3EEFF2A6}" presName="aSpace" presStyleCnt="0"/>
      <dgm:spPr/>
    </dgm:pt>
    <dgm:pt modelId="{BD6EE23D-0046-4024-AFFD-ABF4A3503353}" type="pres">
      <dgm:prSet presAssocID="{3E5314B5-7EB7-41D1-8DB1-EA91995AFB4B}" presName="aNode" presStyleLbl="fgAcc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9E1B1-9A2E-4662-A29E-AD534BF9D38D}" type="pres">
      <dgm:prSet presAssocID="{3E5314B5-7EB7-41D1-8DB1-EA91995AFB4B}" presName="aSpace" presStyleCnt="0"/>
      <dgm:spPr/>
    </dgm:pt>
  </dgm:ptLst>
  <dgm:cxnLst>
    <dgm:cxn modelId="{35797125-EB01-4052-8DC9-FF36FE3FFA58}" type="presOf" srcId="{0C6BC574-0B28-4A99-BA3F-3FE34474152A}" destId="{ECCFEA02-A1EA-444A-A209-3E60043D77DE}" srcOrd="0" destOrd="0" presId="urn:microsoft.com/office/officeart/2005/8/layout/pyramid2"/>
    <dgm:cxn modelId="{90188A38-79DC-4F6B-B502-30DD6CE04EBD}" type="presOf" srcId="{429AD7B4-2940-40CA-A8B4-C8B94D09B9A7}" destId="{32896A92-8FE0-4F48-8045-F149DD0ED8E1}" srcOrd="0" destOrd="0" presId="urn:microsoft.com/office/officeart/2005/8/layout/pyramid2"/>
    <dgm:cxn modelId="{DCAA186E-BF8E-42CA-B6E6-C5500D0427A7}" srcId="{EFCE2077-F5AD-475F-95A4-6AC5F0FFE9CD}" destId="{F861BA7D-3B8C-466A-8D98-F53D700EDB76}" srcOrd="2" destOrd="0" parTransId="{979F76D8-6751-4059-980D-0FD4D47E3E6B}" sibTransId="{DCADF933-BD38-4E21-990A-E484EA33E350}"/>
    <dgm:cxn modelId="{973DD851-EB91-4F96-BA32-3D7423F89B19}" srcId="{EFCE2077-F5AD-475F-95A4-6AC5F0FFE9CD}" destId="{0C6BC574-0B28-4A99-BA3F-3FE34474152A}" srcOrd="0" destOrd="0" parTransId="{E601F393-B77E-4F1F-A504-2A5439DB2834}" sibTransId="{7A60E78E-B76F-41DF-B17B-FCDA05E4A643}"/>
    <dgm:cxn modelId="{7B312061-A824-49B2-ABFC-ECA91F245045}" type="presOf" srcId="{A2BF4946-5A97-4DB7-B985-D39A3EEFF2A6}" destId="{79406850-06B0-4E67-9BD6-454D7F2F8FC5}" srcOrd="0" destOrd="0" presId="urn:microsoft.com/office/officeart/2005/8/layout/pyramid2"/>
    <dgm:cxn modelId="{C5293C2F-6348-4FF0-8F7B-4F3D3E53B10E}" type="presOf" srcId="{3C99470A-CDBB-4CFB-8EE5-5F8F5FB614AA}" destId="{73D379F6-64E3-4F6C-9B63-C6F23D24E0A4}" srcOrd="0" destOrd="0" presId="urn:microsoft.com/office/officeart/2005/8/layout/pyramid2"/>
    <dgm:cxn modelId="{5BC59556-3988-4061-BF96-AB228648EB65}" type="presOf" srcId="{F861BA7D-3B8C-466A-8D98-F53D700EDB76}" destId="{8E83170B-04F1-4FA8-866A-F26E0815CAFC}" srcOrd="0" destOrd="0" presId="urn:microsoft.com/office/officeart/2005/8/layout/pyramid2"/>
    <dgm:cxn modelId="{F418215E-7C36-49F8-9FB5-34D2AA51EE85}" srcId="{EFCE2077-F5AD-475F-95A4-6AC5F0FFE9CD}" destId="{D7877D38-1779-4648-8812-72FCD69F6A42}" srcOrd="4" destOrd="0" parTransId="{4DD6BC8A-EA86-413B-B031-610D67F162BD}" sibTransId="{4BA628E0-6F6A-4705-AD4D-1790520C7F29}"/>
    <dgm:cxn modelId="{E859FBAF-144C-429A-9DB2-112582EB5ADF}" type="presOf" srcId="{D7877D38-1779-4648-8812-72FCD69F6A42}" destId="{50D4EC07-E136-4911-AE98-FEC8BC273C36}" srcOrd="0" destOrd="0" presId="urn:microsoft.com/office/officeart/2005/8/layout/pyramid2"/>
    <dgm:cxn modelId="{B26F036C-741B-4CD2-9D52-DB602ED98E11}" srcId="{EFCE2077-F5AD-475F-95A4-6AC5F0FFE9CD}" destId="{3E5314B5-7EB7-41D1-8DB1-EA91995AFB4B}" srcOrd="7" destOrd="0" parTransId="{A6E5655B-7F30-46F4-898A-37CA6F4F40A0}" sibTransId="{CDE81ACB-E2F4-47E7-A67C-B1FC8EC02CE5}"/>
    <dgm:cxn modelId="{8D9A6E73-0525-4E77-BF43-6F3661BB3DF5}" srcId="{EFCE2077-F5AD-475F-95A4-6AC5F0FFE9CD}" destId="{A2BF4946-5A97-4DB7-B985-D39A3EEFF2A6}" srcOrd="6" destOrd="0" parTransId="{A0249768-E730-4BE4-9715-CCC5FF5C0B17}" sibTransId="{1F609955-9D1C-4FFE-8FD1-14D8064F1328}"/>
    <dgm:cxn modelId="{1A85B3C3-C775-4B25-8877-56F42A2CBFD7}" srcId="{EFCE2077-F5AD-475F-95A4-6AC5F0FFE9CD}" destId="{429AD7B4-2940-40CA-A8B4-C8B94D09B9A7}" srcOrd="1" destOrd="0" parTransId="{66A19FCA-7BD1-44FD-9582-81E4D4802391}" sibTransId="{8937F797-BB66-4EE2-BFDD-F0ECACE05988}"/>
    <dgm:cxn modelId="{77E9713F-0498-4BF5-9334-4DADD670D0E3}" srcId="{EFCE2077-F5AD-475F-95A4-6AC5F0FFE9CD}" destId="{3C99470A-CDBB-4CFB-8EE5-5F8F5FB614AA}" srcOrd="3" destOrd="0" parTransId="{AF20381B-F30F-47CF-B420-8F0128168963}" sibTransId="{AAC836A0-503C-466F-853C-9248A21780BB}"/>
    <dgm:cxn modelId="{EA162AE0-7766-4AFB-B486-64208B4F2711}" srcId="{EFCE2077-F5AD-475F-95A4-6AC5F0FFE9CD}" destId="{AED0E705-1807-4C06-80DD-06A12D0C7E78}" srcOrd="5" destOrd="0" parTransId="{BAAFF7EF-223D-4990-8DC0-05B19A0F5C95}" sibTransId="{E5975F97-4380-4C7F-B7FB-FAB5C18F47FF}"/>
    <dgm:cxn modelId="{A4840913-A205-4AC2-93A8-88785BA5498A}" type="presOf" srcId="{3E5314B5-7EB7-41D1-8DB1-EA91995AFB4B}" destId="{BD6EE23D-0046-4024-AFFD-ABF4A3503353}" srcOrd="0" destOrd="0" presId="urn:microsoft.com/office/officeart/2005/8/layout/pyramid2"/>
    <dgm:cxn modelId="{1D748649-7385-41AF-AD1C-04770A12CE46}" type="presOf" srcId="{EFCE2077-F5AD-475F-95A4-6AC5F0FFE9CD}" destId="{C1EBBFA5-4286-472F-81B3-89611F23A34F}" srcOrd="0" destOrd="0" presId="urn:microsoft.com/office/officeart/2005/8/layout/pyramid2"/>
    <dgm:cxn modelId="{2E868B15-AA2D-4403-92D7-CCF532EA78A8}" type="presOf" srcId="{AED0E705-1807-4C06-80DD-06A12D0C7E78}" destId="{B259C9FF-0931-4AE9-AC82-09816D0DD227}" srcOrd="0" destOrd="0" presId="urn:microsoft.com/office/officeart/2005/8/layout/pyramid2"/>
    <dgm:cxn modelId="{19D6A335-B90C-4ADE-A142-59F0EF656C3F}" type="presParOf" srcId="{C1EBBFA5-4286-472F-81B3-89611F23A34F}" destId="{70C078C4-1EF9-4F75-876B-B983E1E3E103}" srcOrd="0" destOrd="0" presId="urn:microsoft.com/office/officeart/2005/8/layout/pyramid2"/>
    <dgm:cxn modelId="{E08FE36C-41AB-4424-8845-2C570C54B3F9}" type="presParOf" srcId="{C1EBBFA5-4286-472F-81B3-89611F23A34F}" destId="{381ED1FF-B8FF-47FA-A3A9-F0B789C9F42A}" srcOrd="1" destOrd="0" presId="urn:microsoft.com/office/officeart/2005/8/layout/pyramid2"/>
    <dgm:cxn modelId="{3894CE2E-D2F9-43C2-9FFD-36669568616E}" type="presParOf" srcId="{381ED1FF-B8FF-47FA-A3A9-F0B789C9F42A}" destId="{ECCFEA02-A1EA-444A-A209-3E60043D77DE}" srcOrd="0" destOrd="0" presId="urn:microsoft.com/office/officeart/2005/8/layout/pyramid2"/>
    <dgm:cxn modelId="{8AF9604C-AE53-4114-A161-42A6B56D5F2B}" type="presParOf" srcId="{381ED1FF-B8FF-47FA-A3A9-F0B789C9F42A}" destId="{9C94CB66-E593-4947-ADA0-537E894B08B0}" srcOrd="1" destOrd="0" presId="urn:microsoft.com/office/officeart/2005/8/layout/pyramid2"/>
    <dgm:cxn modelId="{D09E6B89-3EA9-49A4-8D7A-D162EC0DA92F}" type="presParOf" srcId="{381ED1FF-B8FF-47FA-A3A9-F0B789C9F42A}" destId="{32896A92-8FE0-4F48-8045-F149DD0ED8E1}" srcOrd="2" destOrd="0" presId="urn:microsoft.com/office/officeart/2005/8/layout/pyramid2"/>
    <dgm:cxn modelId="{CC661780-A2E2-4C4C-AC04-EE399346690F}" type="presParOf" srcId="{381ED1FF-B8FF-47FA-A3A9-F0B789C9F42A}" destId="{A98C7CA1-2CF6-4C62-A697-15A16AC0C3ED}" srcOrd="3" destOrd="0" presId="urn:microsoft.com/office/officeart/2005/8/layout/pyramid2"/>
    <dgm:cxn modelId="{86CAE4B2-B16B-4155-BB26-043C72A3C1FF}" type="presParOf" srcId="{381ED1FF-B8FF-47FA-A3A9-F0B789C9F42A}" destId="{8E83170B-04F1-4FA8-866A-F26E0815CAFC}" srcOrd="4" destOrd="0" presId="urn:microsoft.com/office/officeart/2005/8/layout/pyramid2"/>
    <dgm:cxn modelId="{B7C4AF6F-151E-42FC-9AB1-4BCB2EBF3B9E}" type="presParOf" srcId="{381ED1FF-B8FF-47FA-A3A9-F0B789C9F42A}" destId="{5EE1DB1A-03B4-4242-BB3F-1A6E3396786C}" srcOrd="5" destOrd="0" presId="urn:microsoft.com/office/officeart/2005/8/layout/pyramid2"/>
    <dgm:cxn modelId="{D8AF2898-25D5-466D-86F3-0BE0269735FC}" type="presParOf" srcId="{381ED1FF-B8FF-47FA-A3A9-F0B789C9F42A}" destId="{73D379F6-64E3-4F6C-9B63-C6F23D24E0A4}" srcOrd="6" destOrd="0" presId="urn:microsoft.com/office/officeart/2005/8/layout/pyramid2"/>
    <dgm:cxn modelId="{3DEA4533-3BDE-4172-8663-2CFD8E0581B0}" type="presParOf" srcId="{381ED1FF-B8FF-47FA-A3A9-F0B789C9F42A}" destId="{4BCCE265-C92C-4DF4-AD19-FB6BFE9F1340}" srcOrd="7" destOrd="0" presId="urn:microsoft.com/office/officeart/2005/8/layout/pyramid2"/>
    <dgm:cxn modelId="{3F64CE9C-6C54-4C8F-8B85-80F145044DA0}" type="presParOf" srcId="{381ED1FF-B8FF-47FA-A3A9-F0B789C9F42A}" destId="{50D4EC07-E136-4911-AE98-FEC8BC273C36}" srcOrd="8" destOrd="0" presId="urn:microsoft.com/office/officeart/2005/8/layout/pyramid2"/>
    <dgm:cxn modelId="{0B0AAE48-0DB5-4DD3-AAFA-B7F6C1B6088F}" type="presParOf" srcId="{381ED1FF-B8FF-47FA-A3A9-F0B789C9F42A}" destId="{651050B0-FF43-49B1-91DF-7D19482B64C0}" srcOrd="9" destOrd="0" presId="urn:microsoft.com/office/officeart/2005/8/layout/pyramid2"/>
    <dgm:cxn modelId="{7756646D-9DDA-42A1-BF8E-5B36D5CE6B4A}" type="presParOf" srcId="{381ED1FF-B8FF-47FA-A3A9-F0B789C9F42A}" destId="{B259C9FF-0931-4AE9-AC82-09816D0DD227}" srcOrd="10" destOrd="0" presId="urn:microsoft.com/office/officeart/2005/8/layout/pyramid2"/>
    <dgm:cxn modelId="{975DE426-6A53-4801-9FF7-5623AB752280}" type="presParOf" srcId="{381ED1FF-B8FF-47FA-A3A9-F0B789C9F42A}" destId="{60C7AC5F-51F5-4C9C-A77E-57759F6C27C3}" srcOrd="11" destOrd="0" presId="urn:microsoft.com/office/officeart/2005/8/layout/pyramid2"/>
    <dgm:cxn modelId="{EFF32DD9-5DC3-4928-89D5-E6974E52CEA4}" type="presParOf" srcId="{381ED1FF-B8FF-47FA-A3A9-F0B789C9F42A}" destId="{79406850-06B0-4E67-9BD6-454D7F2F8FC5}" srcOrd="12" destOrd="0" presId="urn:microsoft.com/office/officeart/2005/8/layout/pyramid2"/>
    <dgm:cxn modelId="{FD2F9751-2AC0-4CBC-AF99-A51A4652AD3D}" type="presParOf" srcId="{381ED1FF-B8FF-47FA-A3A9-F0B789C9F42A}" destId="{E23AB852-ABA7-465A-85A7-C1F919B9D8C2}" srcOrd="13" destOrd="0" presId="urn:microsoft.com/office/officeart/2005/8/layout/pyramid2"/>
    <dgm:cxn modelId="{57EE23B4-9B57-410D-9A2E-9A7F1278F850}" type="presParOf" srcId="{381ED1FF-B8FF-47FA-A3A9-F0B789C9F42A}" destId="{BD6EE23D-0046-4024-AFFD-ABF4A3503353}" srcOrd="14" destOrd="0" presId="urn:microsoft.com/office/officeart/2005/8/layout/pyramid2"/>
    <dgm:cxn modelId="{CAEACC97-3B61-4BD1-9944-B05B56785333}" type="presParOf" srcId="{381ED1FF-B8FF-47FA-A3A9-F0B789C9F42A}" destId="{D9E9E1B1-9A2E-4662-A29E-AD534BF9D38D}" srcOrd="1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87A498-941B-4E4D-AE97-166BE817775F}" type="doc">
      <dgm:prSet loTypeId="urn:microsoft.com/office/officeart/2005/8/layout/radial1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04F90F9-F960-44DC-96C9-AF79A318DFA3}">
      <dgm:prSet phldrT="[Текст]"/>
      <dgm:spPr/>
      <dgm:t>
        <a:bodyPr/>
        <a:lstStyle/>
        <a:p>
          <a:r>
            <a:rPr lang="ru-RU" dirty="0" err="1" smtClean="0"/>
            <a:t>ОБРАЗование</a:t>
          </a:r>
          <a:endParaRPr lang="ru-RU" dirty="0"/>
        </a:p>
      </dgm:t>
    </dgm:pt>
    <dgm:pt modelId="{BAFFC799-CA01-4819-AA4C-98EEA2907379}" type="parTrans" cxnId="{62B3D38A-29F4-4ABB-9014-C5363DE7CE21}">
      <dgm:prSet/>
      <dgm:spPr/>
      <dgm:t>
        <a:bodyPr/>
        <a:lstStyle/>
        <a:p>
          <a:endParaRPr lang="ru-RU"/>
        </a:p>
      </dgm:t>
    </dgm:pt>
    <dgm:pt modelId="{32773E7A-73F8-498E-8258-DB138D348FEE}" type="sibTrans" cxnId="{62B3D38A-29F4-4ABB-9014-C5363DE7CE21}">
      <dgm:prSet/>
      <dgm:spPr/>
      <dgm:t>
        <a:bodyPr/>
        <a:lstStyle/>
        <a:p>
          <a:endParaRPr lang="ru-RU"/>
        </a:p>
      </dgm:t>
    </dgm:pt>
    <dgm:pt modelId="{FFE3AC0B-4D8E-4AE2-AF4B-405DDD3726B9}">
      <dgm:prSet phldrT="[Текст]"/>
      <dgm:spPr/>
      <dgm:t>
        <a:bodyPr/>
        <a:lstStyle/>
        <a:p>
          <a:r>
            <a:rPr lang="ru-RU" dirty="0" smtClean="0"/>
            <a:t>Образ</a:t>
          </a:r>
          <a:endParaRPr lang="ru-RU" dirty="0"/>
        </a:p>
      </dgm:t>
    </dgm:pt>
    <dgm:pt modelId="{416B546B-A893-4806-BC3F-27AA96658BA4}" type="parTrans" cxnId="{7BE979A7-5005-4FAD-8E67-B65A1116C9B0}">
      <dgm:prSet/>
      <dgm:spPr/>
      <dgm:t>
        <a:bodyPr/>
        <a:lstStyle/>
        <a:p>
          <a:endParaRPr lang="ru-RU"/>
        </a:p>
      </dgm:t>
    </dgm:pt>
    <dgm:pt modelId="{A7DF1FD9-76D8-4822-A17D-D094420E1C55}" type="sibTrans" cxnId="{7BE979A7-5005-4FAD-8E67-B65A1116C9B0}">
      <dgm:prSet/>
      <dgm:spPr/>
      <dgm:t>
        <a:bodyPr/>
        <a:lstStyle/>
        <a:p>
          <a:endParaRPr lang="ru-RU"/>
        </a:p>
      </dgm:t>
    </dgm:pt>
    <dgm:pt modelId="{5488EEC5-EBC5-4929-9E4A-926127C54C50}">
      <dgm:prSet phldrT="[Текст]"/>
      <dgm:spPr/>
      <dgm:t>
        <a:bodyPr/>
        <a:lstStyle/>
        <a:p>
          <a:r>
            <a:rPr lang="ru-RU" dirty="0" smtClean="0"/>
            <a:t>Облик</a:t>
          </a:r>
          <a:endParaRPr lang="ru-RU" dirty="0"/>
        </a:p>
      </dgm:t>
    </dgm:pt>
    <dgm:pt modelId="{069E28B0-0B42-4110-8387-3AD7B741FE4A}" type="parTrans" cxnId="{299A75BD-6643-4580-9955-AD0B36B531C1}">
      <dgm:prSet/>
      <dgm:spPr/>
      <dgm:t>
        <a:bodyPr/>
        <a:lstStyle/>
        <a:p>
          <a:endParaRPr lang="ru-RU"/>
        </a:p>
      </dgm:t>
    </dgm:pt>
    <dgm:pt modelId="{2C9F0FD3-DCF4-4973-8AE5-61FD1E1B3998}" type="sibTrans" cxnId="{299A75BD-6643-4580-9955-AD0B36B531C1}">
      <dgm:prSet/>
      <dgm:spPr/>
      <dgm:t>
        <a:bodyPr/>
        <a:lstStyle/>
        <a:p>
          <a:endParaRPr lang="ru-RU"/>
        </a:p>
      </dgm:t>
    </dgm:pt>
    <dgm:pt modelId="{2E02B760-E2DF-4BC8-8920-D29B385AB6F1}">
      <dgm:prSet phldrT="[Текст]"/>
      <dgm:spPr/>
      <dgm:t>
        <a:bodyPr/>
        <a:lstStyle/>
        <a:p>
          <a:r>
            <a:rPr lang="ru-RU" dirty="0" smtClean="0"/>
            <a:t>Подобие</a:t>
          </a:r>
          <a:endParaRPr lang="ru-RU" dirty="0"/>
        </a:p>
      </dgm:t>
    </dgm:pt>
    <dgm:pt modelId="{B5185EAD-77A8-4F7B-B5EC-E8D56280F17A}" type="parTrans" cxnId="{A67947F8-4086-4F7F-9D63-AB31BA54F5E0}">
      <dgm:prSet/>
      <dgm:spPr/>
      <dgm:t>
        <a:bodyPr/>
        <a:lstStyle/>
        <a:p>
          <a:endParaRPr lang="ru-RU"/>
        </a:p>
      </dgm:t>
    </dgm:pt>
    <dgm:pt modelId="{24935B95-6356-4874-805B-68BEDFE4A6A2}" type="sibTrans" cxnId="{A67947F8-4086-4F7F-9D63-AB31BA54F5E0}">
      <dgm:prSet/>
      <dgm:spPr/>
      <dgm:t>
        <a:bodyPr/>
        <a:lstStyle/>
        <a:p>
          <a:endParaRPr lang="ru-RU"/>
        </a:p>
      </dgm:t>
    </dgm:pt>
    <dgm:pt modelId="{37F0E51B-F514-461C-AD91-D7F890B9800D}">
      <dgm:prSet phldrT="[Текст]"/>
      <dgm:spPr/>
      <dgm:t>
        <a:bodyPr/>
        <a:lstStyle/>
        <a:p>
          <a:r>
            <a:rPr lang="ru-RU" dirty="0" smtClean="0"/>
            <a:t>Икона</a:t>
          </a:r>
          <a:endParaRPr lang="ru-RU" dirty="0"/>
        </a:p>
      </dgm:t>
    </dgm:pt>
    <dgm:pt modelId="{584CED59-096D-4AA1-818C-85FE6EFF247D}" type="parTrans" cxnId="{038DB639-89AC-42C5-BD9A-74DA539C1C4E}">
      <dgm:prSet/>
      <dgm:spPr/>
      <dgm:t>
        <a:bodyPr/>
        <a:lstStyle/>
        <a:p>
          <a:endParaRPr lang="ru-RU"/>
        </a:p>
      </dgm:t>
    </dgm:pt>
    <dgm:pt modelId="{848732FC-9B6D-49AC-8B4F-9A7469286E80}" type="sibTrans" cxnId="{038DB639-89AC-42C5-BD9A-74DA539C1C4E}">
      <dgm:prSet/>
      <dgm:spPr/>
      <dgm:t>
        <a:bodyPr/>
        <a:lstStyle/>
        <a:p>
          <a:endParaRPr lang="ru-RU"/>
        </a:p>
      </dgm:t>
    </dgm:pt>
    <dgm:pt modelId="{CA1A8B8C-68A0-4635-BA91-6181EC97E4E9}" type="pres">
      <dgm:prSet presAssocID="{7787A498-941B-4E4D-AE97-166BE817775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A057536-3755-4136-939B-3AB366FF0B50}" type="pres">
      <dgm:prSet presAssocID="{B04F90F9-F960-44DC-96C9-AF79A318DFA3}" presName="centerShape" presStyleLbl="node0" presStyleIdx="0" presStyleCnt="1"/>
      <dgm:spPr/>
      <dgm:t>
        <a:bodyPr/>
        <a:lstStyle/>
        <a:p>
          <a:endParaRPr lang="ru-RU"/>
        </a:p>
      </dgm:t>
    </dgm:pt>
    <dgm:pt modelId="{9AE99104-770D-42E9-8026-0D485FDD5F79}" type="pres">
      <dgm:prSet presAssocID="{416B546B-A893-4806-BC3F-27AA96658BA4}" presName="Name9" presStyleLbl="parChTrans1D2" presStyleIdx="0" presStyleCnt="4"/>
      <dgm:spPr/>
      <dgm:t>
        <a:bodyPr/>
        <a:lstStyle/>
        <a:p>
          <a:endParaRPr lang="ru-RU"/>
        </a:p>
      </dgm:t>
    </dgm:pt>
    <dgm:pt modelId="{9D599B86-E1DE-4027-9A9B-105182684E3C}" type="pres">
      <dgm:prSet presAssocID="{416B546B-A893-4806-BC3F-27AA96658BA4}" presName="connTx" presStyleLbl="parChTrans1D2" presStyleIdx="0" presStyleCnt="4"/>
      <dgm:spPr/>
      <dgm:t>
        <a:bodyPr/>
        <a:lstStyle/>
        <a:p>
          <a:endParaRPr lang="ru-RU"/>
        </a:p>
      </dgm:t>
    </dgm:pt>
    <dgm:pt modelId="{24185835-576F-4360-9053-8D44CFA212CF}" type="pres">
      <dgm:prSet presAssocID="{FFE3AC0B-4D8E-4AE2-AF4B-405DDD3726B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37A6D-4B35-44DF-8B8F-8DABB0238B64}" type="pres">
      <dgm:prSet presAssocID="{069E28B0-0B42-4110-8387-3AD7B741FE4A}" presName="Name9" presStyleLbl="parChTrans1D2" presStyleIdx="1" presStyleCnt="4"/>
      <dgm:spPr/>
      <dgm:t>
        <a:bodyPr/>
        <a:lstStyle/>
        <a:p>
          <a:endParaRPr lang="ru-RU"/>
        </a:p>
      </dgm:t>
    </dgm:pt>
    <dgm:pt modelId="{3FFA0726-075B-4111-A96C-CDB46446BF96}" type="pres">
      <dgm:prSet presAssocID="{069E28B0-0B42-4110-8387-3AD7B741FE4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5A4834D-1002-45D3-973B-40DEEDCD0EA3}" type="pres">
      <dgm:prSet presAssocID="{5488EEC5-EBC5-4929-9E4A-926127C54C5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5C17B0-41DF-4C9E-B881-E2DF4A7592E2}" type="pres">
      <dgm:prSet presAssocID="{B5185EAD-77A8-4F7B-B5EC-E8D56280F17A}" presName="Name9" presStyleLbl="parChTrans1D2" presStyleIdx="2" presStyleCnt="4"/>
      <dgm:spPr/>
      <dgm:t>
        <a:bodyPr/>
        <a:lstStyle/>
        <a:p>
          <a:endParaRPr lang="ru-RU"/>
        </a:p>
      </dgm:t>
    </dgm:pt>
    <dgm:pt modelId="{7DFE170F-5243-4211-ACB1-AEFBD21D6FB9}" type="pres">
      <dgm:prSet presAssocID="{B5185EAD-77A8-4F7B-B5EC-E8D56280F17A}" presName="connTx" presStyleLbl="parChTrans1D2" presStyleIdx="2" presStyleCnt="4"/>
      <dgm:spPr/>
      <dgm:t>
        <a:bodyPr/>
        <a:lstStyle/>
        <a:p>
          <a:endParaRPr lang="ru-RU"/>
        </a:p>
      </dgm:t>
    </dgm:pt>
    <dgm:pt modelId="{500832B3-E3A8-48A2-BB51-502DCECB1FB5}" type="pres">
      <dgm:prSet presAssocID="{2E02B760-E2DF-4BC8-8920-D29B385AB6F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D5FB80-1EFC-4D00-B307-DC7BCC948D89}" type="pres">
      <dgm:prSet presAssocID="{584CED59-096D-4AA1-818C-85FE6EFF247D}" presName="Name9" presStyleLbl="parChTrans1D2" presStyleIdx="3" presStyleCnt="4"/>
      <dgm:spPr/>
      <dgm:t>
        <a:bodyPr/>
        <a:lstStyle/>
        <a:p>
          <a:endParaRPr lang="ru-RU"/>
        </a:p>
      </dgm:t>
    </dgm:pt>
    <dgm:pt modelId="{86C398EE-B909-4CBA-9752-2DB3717F0F85}" type="pres">
      <dgm:prSet presAssocID="{584CED59-096D-4AA1-818C-85FE6EFF247D}" presName="connTx" presStyleLbl="parChTrans1D2" presStyleIdx="3" presStyleCnt="4"/>
      <dgm:spPr/>
      <dgm:t>
        <a:bodyPr/>
        <a:lstStyle/>
        <a:p>
          <a:endParaRPr lang="ru-RU"/>
        </a:p>
      </dgm:t>
    </dgm:pt>
    <dgm:pt modelId="{C194E614-5349-4D89-957B-A611EDFA099C}" type="pres">
      <dgm:prSet presAssocID="{37F0E51B-F514-461C-AD91-D7F890B9800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E9466F-A2D1-4153-99D4-3CFF980FDEFA}" type="presOf" srcId="{2E02B760-E2DF-4BC8-8920-D29B385AB6F1}" destId="{500832B3-E3A8-48A2-BB51-502DCECB1FB5}" srcOrd="0" destOrd="0" presId="urn:microsoft.com/office/officeart/2005/8/layout/radial1"/>
    <dgm:cxn modelId="{7BE979A7-5005-4FAD-8E67-B65A1116C9B0}" srcId="{B04F90F9-F960-44DC-96C9-AF79A318DFA3}" destId="{FFE3AC0B-4D8E-4AE2-AF4B-405DDD3726B9}" srcOrd="0" destOrd="0" parTransId="{416B546B-A893-4806-BC3F-27AA96658BA4}" sibTransId="{A7DF1FD9-76D8-4822-A17D-D094420E1C55}"/>
    <dgm:cxn modelId="{5AD22939-4E1A-421A-AE07-476722CD047D}" type="presOf" srcId="{5488EEC5-EBC5-4929-9E4A-926127C54C50}" destId="{E5A4834D-1002-45D3-973B-40DEEDCD0EA3}" srcOrd="0" destOrd="0" presId="urn:microsoft.com/office/officeart/2005/8/layout/radial1"/>
    <dgm:cxn modelId="{9C664EC0-2618-46A3-B6A0-BEAAC1CD6768}" type="presOf" srcId="{584CED59-096D-4AA1-818C-85FE6EFF247D}" destId="{36D5FB80-1EFC-4D00-B307-DC7BCC948D89}" srcOrd="0" destOrd="0" presId="urn:microsoft.com/office/officeart/2005/8/layout/radial1"/>
    <dgm:cxn modelId="{E10F3A97-026B-4FE8-9494-5D63697B647C}" type="presOf" srcId="{416B546B-A893-4806-BC3F-27AA96658BA4}" destId="{9AE99104-770D-42E9-8026-0D485FDD5F79}" srcOrd="0" destOrd="0" presId="urn:microsoft.com/office/officeart/2005/8/layout/radial1"/>
    <dgm:cxn modelId="{038DB639-89AC-42C5-BD9A-74DA539C1C4E}" srcId="{B04F90F9-F960-44DC-96C9-AF79A318DFA3}" destId="{37F0E51B-F514-461C-AD91-D7F890B9800D}" srcOrd="3" destOrd="0" parTransId="{584CED59-096D-4AA1-818C-85FE6EFF247D}" sibTransId="{848732FC-9B6D-49AC-8B4F-9A7469286E80}"/>
    <dgm:cxn modelId="{BCB278EF-E9D3-43B4-86B5-E891BA499B71}" type="presOf" srcId="{7787A498-941B-4E4D-AE97-166BE817775F}" destId="{CA1A8B8C-68A0-4635-BA91-6181EC97E4E9}" srcOrd="0" destOrd="0" presId="urn:microsoft.com/office/officeart/2005/8/layout/radial1"/>
    <dgm:cxn modelId="{299A75BD-6643-4580-9955-AD0B36B531C1}" srcId="{B04F90F9-F960-44DC-96C9-AF79A318DFA3}" destId="{5488EEC5-EBC5-4929-9E4A-926127C54C50}" srcOrd="1" destOrd="0" parTransId="{069E28B0-0B42-4110-8387-3AD7B741FE4A}" sibTransId="{2C9F0FD3-DCF4-4973-8AE5-61FD1E1B3998}"/>
    <dgm:cxn modelId="{E7E3250A-0F44-4A81-BD36-4AA48FBCC88D}" type="presOf" srcId="{B04F90F9-F960-44DC-96C9-AF79A318DFA3}" destId="{1A057536-3755-4136-939B-3AB366FF0B50}" srcOrd="0" destOrd="0" presId="urn:microsoft.com/office/officeart/2005/8/layout/radial1"/>
    <dgm:cxn modelId="{7B01D007-CA4F-4ABA-B07D-773758AD6403}" type="presOf" srcId="{B5185EAD-77A8-4F7B-B5EC-E8D56280F17A}" destId="{7DFE170F-5243-4211-ACB1-AEFBD21D6FB9}" srcOrd="1" destOrd="0" presId="urn:microsoft.com/office/officeart/2005/8/layout/radial1"/>
    <dgm:cxn modelId="{ADF5F211-C37F-4D34-8ACA-972447B57396}" type="presOf" srcId="{FFE3AC0B-4D8E-4AE2-AF4B-405DDD3726B9}" destId="{24185835-576F-4360-9053-8D44CFA212CF}" srcOrd="0" destOrd="0" presId="urn:microsoft.com/office/officeart/2005/8/layout/radial1"/>
    <dgm:cxn modelId="{7A433C01-6CB9-4065-A47D-EA9055043758}" type="presOf" srcId="{B5185EAD-77A8-4F7B-B5EC-E8D56280F17A}" destId="{855C17B0-41DF-4C9E-B881-E2DF4A7592E2}" srcOrd="0" destOrd="0" presId="urn:microsoft.com/office/officeart/2005/8/layout/radial1"/>
    <dgm:cxn modelId="{B8A13392-EC1F-4E2E-A57D-D6CC0D61906E}" type="presOf" srcId="{37F0E51B-F514-461C-AD91-D7F890B9800D}" destId="{C194E614-5349-4D89-957B-A611EDFA099C}" srcOrd="0" destOrd="0" presId="urn:microsoft.com/office/officeart/2005/8/layout/radial1"/>
    <dgm:cxn modelId="{31B32224-5AF5-4CA6-AC26-2A7D8FEC52F4}" type="presOf" srcId="{069E28B0-0B42-4110-8387-3AD7B741FE4A}" destId="{61C37A6D-4B35-44DF-8B8F-8DABB0238B64}" srcOrd="0" destOrd="0" presId="urn:microsoft.com/office/officeart/2005/8/layout/radial1"/>
    <dgm:cxn modelId="{513C9D9A-53C3-4B34-A07B-358815FB8FF6}" type="presOf" srcId="{584CED59-096D-4AA1-818C-85FE6EFF247D}" destId="{86C398EE-B909-4CBA-9752-2DB3717F0F85}" srcOrd="1" destOrd="0" presId="urn:microsoft.com/office/officeart/2005/8/layout/radial1"/>
    <dgm:cxn modelId="{62B3D38A-29F4-4ABB-9014-C5363DE7CE21}" srcId="{7787A498-941B-4E4D-AE97-166BE817775F}" destId="{B04F90F9-F960-44DC-96C9-AF79A318DFA3}" srcOrd="0" destOrd="0" parTransId="{BAFFC799-CA01-4819-AA4C-98EEA2907379}" sibTransId="{32773E7A-73F8-498E-8258-DB138D348FEE}"/>
    <dgm:cxn modelId="{A67947F8-4086-4F7F-9D63-AB31BA54F5E0}" srcId="{B04F90F9-F960-44DC-96C9-AF79A318DFA3}" destId="{2E02B760-E2DF-4BC8-8920-D29B385AB6F1}" srcOrd="2" destOrd="0" parTransId="{B5185EAD-77A8-4F7B-B5EC-E8D56280F17A}" sibTransId="{24935B95-6356-4874-805B-68BEDFE4A6A2}"/>
    <dgm:cxn modelId="{CE3619E7-BCE4-45C1-AFA3-C8A62A8533E7}" type="presOf" srcId="{416B546B-A893-4806-BC3F-27AA96658BA4}" destId="{9D599B86-E1DE-4027-9A9B-105182684E3C}" srcOrd="1" destOrd="0" presId="urn:microsoft.com/office/officeart/2005/8/layout/radial1"/>
    <dgm:cxn modelId="{6AEDC92A-AEFB-4566-B076-4C41AA6A06E4}" type="presOf" srcId="{069E28B0-0B42-4110-8387-3AD7B741FE4A}" destId="{3FFA0726-075B-4111-A96C-CDB46446BF96}" srcOrd="1" destOrd="0" presId="urn:microsoft.com/office/officeart/2005/8/layout/radial1"/>
    <dgm:cxn modelId="{26398850-2F9F-4A00-8C50-9D4BA6525CA8}" type="presParOf" srcId="{CA1A8B8C-68A0-4635-BA91-6181EC97E4E9}" destId="{1A057536-3755-4136-939B-3AB366FF0B50}" srcOrd="0" destOrd="0" presId="urn:microsoft.com/office/officeart/2005/8/layout/radial1"/>
    <dgm:cxn modelId="{1C92CAC6-9E87-438D-AA7F-EF547CFF0C8F}" type="presParOf" srcId="{CA1A8B8C-68A0-4635-BA91-6181EC97E4E9}" destId="{9AE99104-770D-42E9-8026-0D485FDD5F79}" srcOrd="1" destOrd="0" presId="urn:microsoft.com/office/officeart/2005/8/layout/radial1"/>
    <dgm:cxn modelId="{BE411F5B-DFEE-45F1-BC21-4D213CC0C047}" type="presParOf" srcId="{9AE99104-770D-42E9-8026-0D485FDD5F79}" destId="{9D599B86-E1DE-4027-9A9B-105182684E3C}" srcOrd="0" destOrd="0" presId="urn:microsoft.com/office/officeart/2005/8/layout/radial1"/>
    <dgm:cxn modelId="{8D8E9B6F-B32F-4A96-AF84-E8FFE9DA3194}" type="presParOf" srcId="{CA1A8B8C-68A0-4635-BA91-6181EC97E4E9}" destId="{24185835-576F-4360-9053-8D44CFA212CF}" srcOrd="2" destOrd="0" presId="urn:microsoft.com/office/officeart/2005/8/layout/radial1"/>
    <dgm:cxn modelId="{C2F3E251-98B4-422B-85B3-73457F1B2E75}" type="presParOf" srcId="{CA1A8B8C-68A0-4635-BA91-6181EC97E4E9}" destId="{61C37A6D-4B35-44DF-8B8F-8DABB0238B64}" srcOrd="3" destOrd="0" presId="urn:microsoft.com/office/officeart/2005/8/layout/radial1"/>
    <dgm:cxn modelId="{04F588C4-99C4-44EA-A8A6-599B9509689D}" type="presParOf" srcId="{61C37A6D-4B35-44DF-8B8F-8DABB0238B64}" destId="{3FFA0726-075B-4111-A96C-CDB46446BF96}" srcOrd="0" destOrd="0" presId="urn:microsoft.com/office/officeart/2005/8/layout/radial1"/>
    <dgm:cxn modelId="{7A67D95F-1B2E-4B80-8CC6-E61CE4DD0DFD}" type="presParOf" srcId="{CA1A8B8C-68A0-4635-BA91-6181EC97E4E9}" destId="{E5A4834D-1002-45D3-973B-40DEEDCD0EA3}" srcOrd="4" destOrd="0" presId="urn:microsoft.com/office/officeart/2005/8/layout/radial1"/>
    <dgm:cxn modelId="{6B85E13F-19AD-43B3-856F-5DB36F927FCB}" type="presParOf" srcId="{CA1A8B8C-68A0-4635-BA91-6181EC97E4E9}" destId="{855C17B0-41DF-4C9E-B881-E2DF4A7592E2}" srcOrd="5" destOrd="0" presId="urn:microsoft.com/office/officeart/2005/8/layout/radial1"/>
    <dgm:cxn modelId="{9C699159-F20F-4994-B63C-CFD81F54D901}" type="presParOf" srcId="{855C17B0-41DF-4C9E-B881-E2DF4A7592E2}" destId="{7DFE170F-5243-4211-ACB1-AEFBD21D6FB9}" srcOrd="0" destOrd="0" presId="urn:microsoft.com/office/officeart/2005/8/layout/radial1"/>
    <dgm:cxn modelId="{87A5F19A-08BE-4FAD-9742-B82D95E2C878}" type="presParOf" srcId="{CA1A8B8C-68A0-4635-BA91-6181EC97E4E9}" destId="{500832B3-E3A8-48A2-BB51-502DCECB1FB5}" srcOrd="6" destOrd="0" presId="urn:microsoft.com/office/officeart/2005/8/layout/radial1"/>
    <dgm:cxn modelId="{7B4B409B-01CE-4B9C-86E5-15986D864EE4}" type="presParOf" srcId="{CA1A8B8C-68A0-4635-BA91-6181EC97E4E9}" destId="{36D5FB80-1EFC-4D00-B307-DC7BCC948D89}" srcOrd="7" destOrd="0" presId="urn:microsoft.com/office/officeart/2005/8/layout/radial1"/>
    <dgm:cxn modelId="{63E54D75-3E00-40B4-A014-2275818484DD}" type="presParOf" srcId="{36D5FB80-1EFC-4D00-B307-DC7BCC948D89}" destId="{86C398EE-B909-4CBA-9752-2DB3717F0F85}" srcOrd="0" destOrd="0" presId="urn:microsoft.com/office/officeart/2005/8/layout/radial1"/>
    <dgm:cxn modelId="{71573C0B-06AF-472C-9525-F9C1EC7008C4}" type="presParOf" srcId="{CA1A8B8C-68A0-4635-BA91-6181EC97E4E9}" destId="{C194E614-5349-4D89-957B-A611EDFA099C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367ED27-B3B6-4034-96A5-39AA2B3096D4}" type="doc">
      <dgm:prSet loTypeId="urn:microsoft.com/office/officeart/2005/8/layout/default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520AE8-4A6F-4802-9A2A-5646DEBDD64B}">
      <dgm:prSet phldrT="[Текст]" custT="1"/>
      <dgm:spPr>
        <a:solidFill>
          <a:srgbClr val="006699"/>
        </a:solidFill>
      </dgm:spPr>
      <dgm:t>
        <a:bodyPr/>
        <a:lstStyle/>
        <a:p>
          <a:r>
            <a:rPr lang="ru-RU" sz="2400" dirty="0" smtClean="0"/>
            <a:t>Любящий свой край и свое Отечество</a:t>
          </a:r>
          <a:endParaRPr lang="ru-RU" sz="2400" dirty="0"/>
        </a:p>
      </dgm:t>
    </dgm:pt>
    <dgm:pt modelId="{49D85965-AECC-4323-A270-22BEA7FA2FA0}" type="parTrans" cxnId="{5C8D276A-DA88-44F4-A5C7-85C965FC9878}">
      <dgm:prSet/>
      <dgm:spPr/>
      <dgm:t>
        <a:bodyPr/>
        <a:lstStyle/>
        <a:p>
          <a:endParaRPr lang="ru-RU"/>
        </a:p>
      </dgm:t>
    </dgm:pt>
    <dgm:pt modelId="{868A9B9B-8CE2-4BA4-B614-7B13BAED97A5}" type="sibTrans" cxnId="{5C8D276A-DA88-44F4-A5C7-85C965FC9878}">
      <dgm:prSet/>
      <dgm:spPr/>
      <dgm:t>
        <a:bodyPr/>
        <a:lstStyle/>
        <a:p>
          <a:endParaRPr lang="ru-RU"/>
        </a:p>
      </dgm:t>
    </dgm:pt>
    <dgm:pt modelId="{E23F85DB-D5AC-4F96-855F-EF2AA7099A74}">
      <dgm:prSet phldrT="[Текст]" custT="1"/>
      <dgm:spPr>
        <a:solidFill>
          <a:srgbClr val="0000FF"/>
        </a:solidFill>
      </dgm:spPr>
      <dgm:t>
        <a:bodyPr/>
        <a:lstStyle/>
        <a:p>
          <a:r>
            <a:rPr lang="ru-RU" sz="2350" dirty="0" smtClean="0"/>
            <a:t>Уважающий свой народ, его культуру и духовные традиции</a:t>
          </a:r>
          <a:endParaRPr lang="ru-RU" sz="2350" dirty="0"/>
        </a:p>
      </dgm:t>
    </dgm:pt>
    <dgm:pt modelId="{67695DDC-C2BF-4C0A-8004-5CF0028B9757}" type="parTrans" cxnId="{8C0C6425-C43E-462E-BD07-1B0D3EFE5E6D}">
      <dgm:prSet/>
      <dgm:spPr/>
      <dgm:t>
        <a:bodyPr/>
        <a:lstStyle/>
        <a:p>
          <a:endParaRPr lang="ru-RU"/>
        </a:p>
      </dgm:t>
    </dgm:pt>
    <dgm:pt modelId="{38B23ABB-0F9E-46D1-BC65-EF2B74C687E8}" type="sibTrans" cxnId="{8C0C6425-C43E-462E-BD07-1B0D3EFE5E6D}">
      <dgm:prSet/>
      <dgm:spPr/>
      <dgm:t>
        <a:bodyPr/>
        <a:lstStyle/>
        <a:p>
          <a:endParaRPr lang="ru-RU"/>
        </a:p>
      </dgm:t>
    </dgm:pt>
    <dgm:pt modelId="{BA962F80-7B1A-453E-AC3A-D873DC0E05FF}">
      <dgm:prSet phldrT="[Текст]" custT="1"/>
      <dgm:spPr>
        <a:solidFill>
          <a:srgbClr val="00CC00"/>
        </a:solidFill>
      </dgm:spPr>
      <dgm:t>
        <a:bodyPr/>
        <a:lstStyle/>
        <a:p>
          <a:r>
            <a:rPr lang="ru-RU" sz="2400" dirty="0" smtClean="0"/>
            <a:t>Принимающий ценности человеческой жизни, семьи, общества, народа</a:t>
          </a:r>
          <a:endParaRPr lang="ru-RU" sz="2400" dirty="0"/>
        </a:p>
      </dgm:t>
    </dgm:pt>
    <dgm:pt modelId="{291CC285-3B54-43E3-A2DB-33D30F43D80A}" type="parTrans" cxnId="{2D7865CB-E024-4CC2-A29B-0410302CC4F5}">
      <dgm:prSet/>
      <dgm:spPr/>
      <dgm:t>
        <a:bodyPr/>
        <a:lstStyle/>
        <a:p>
          <a:endParaRPr lang="ru-RU"/>
        </a:p>
      </dgm:t>
    </dgm:pt>
    <dgm:pt modelId="{752B9907-0EA1-438F-AC42-8D2CD1231FB4}" type="sibTrans" cxnId="{2D7865CB-E024-4CC2-A29B-0410302CC4F5}">
      <dgm:prSet/>
      <dgm:spPr/>
      <dgm:t>
        <a:bodyPr/>
        <a:lstStyle/>
        <a:p>
          <a:endParaRPr lang="ru-RU"/>
        </a:p>
      </dgm:t>
    </dgm:pt>
    <dgm:pt modelId="{955C7C4F-B6EC-435E-B9A2-29EABF3C7379}">
      <dgm:prSet phldrT="[Текст]" custT="1"/>
      <dgm:spPr>
        <a:solidFill>
          <a:srgbClr val="008000"/>
        </a:solidFill>
      </dgm:spPr>
      <dgm:t>
        <a:bodyPr/>
        <a:lstStyle/>
        <a:p>
          <a:r>
            <a:rPr lang="ru-RU" sz="2400" dirty="0" smtClean="0"/>
            <a:t>Познающий мир, осознающий ценность труда</a:t>
          </a:r>
          <a:endParaRPr lang="ru-RU" sz="2400" dirty="0"/>
        </a:p>
      </dgm:t>
    </dgm:pt>
    <dgm:pt modelId="{9A6B44D6-7448-4F55-BA8D-697B14EF45A0}" type="parTrans" cxnId="{6EA6D289-D945-4BFC-8504-BCF0AD26EF56}">
      <dgm:prSet/>
      <dgm:spPr/>
      <dgm:t>
        <a:bodyPr/>
        <a:lstStyle/>
        <a:p>
          <a:endParaRPr lang="ru-RU"/>
        </a:p>
      </dgm:t>
    </dgm:pt>
    <dgm:pt modelId="{1069A512-6317-4071-8182-F64EDC611CFE}" type="sibTrans" cxnId="{6EA6D289-D945-4BFC-8504-BCF0AD26EF56}">
      <dgm:prSet/>
      <dgm:spPr/>
      <dgm:t>
        <a:bodyPr/>
        <a:lstStyle/>
        <a:p>
          <a:endParaRPr lang="ru-RU"/>
        </a:p>
      </dgm:t>
    </dgm:pt>
    <dgm:pt modelId="{BB7B482E-5772-47D5-AD78-4CCC2B2E247F}">
      <dgm:prSet phldrT="[Текст]" custT="1"/>
      <dgm:spPr>
        <a:solidFill>
          <a:srgbClr val="CC6600"/>
        </a:solidFill>
      </dgm:spPr>
      <dgm:t>
        <a:bodyPr/>
        <a:lstStyle/>
        <a:p>
          <a:r>
            <a:rPr lang="ru-RU" sz="2400" dirty="0" smtClean="0"/>
            <a:t>Осознающий свои обязанности перед семьей, обществом</a:t>
          </a:r>
          <a:endParaRPr lang="ru-RU" sz="2400" dirty="0"/>
        </a:p>
      </dgm:t>
    </dgm:pt>
    <dgm:pt modelId="{0981FDF3-52AF-4D4F-BE0F-75FC28C1B717}" type="parTrans" cxnId="{F5A61D49-D53F-4BEA-AF6F-03DAA7368525}">
      <dgm:prSet/>
      <dgm:spPr/>
      <dgm:t>
        <a:bodyPr/>
        <a:lstStyle/>
        <a:p>
          <a:endParaRPr lang="ru-RU"/>
        </a:p>
      </dgm:t>
    </dgm:pt>
    <dgm:pt modelId="{CB047BB6-5AE0-41A6-B44C-33981687E664}" type="sibTrans" cxnId="{F5A61D49-D53F-4BEA-AF6F-03DAA7368525}">
      <dgm:prSet/>
      <dgm:spPr/>
      <dgm:t>
        <a:bodyPr/>
        <a:lstStyle/>
        <a:p>
          <a:endParaRPr lang="ru-RU"/>
        </a:p>
      </dgm:t>
    </dgm:pt>
    <dgm:pt modelId="{1C013CD5-2962-404E-A6B9-7D184ACF3A03}">
      <dgm:prSet phldrT="[Текст]" custT="1"/>
      <dgm:spPr>
        <a:solidFill>
          <a:srgbClr val="990000"/>
        </a:solidFill>
      </dgm:spPr>
      <dgm:t>
        <a:bodyPr/>
        <a:lstStyle/>
        <a:p>
          <a:r>
            <a:rPr lang="ru-RU" sz="2400" dirty="0" smtClean="0"/>
            <a:t>Уважающий других людей</a:t>
          </a:r>
          <a:endParaRPr lang="ru-RU" sz="2400" dirty="0"/>
        </a:p>
      </dgm:t>
    </dgm:pt>
    <dgm:pt modelId="{EE7C4900-1061-4302-BF09-8EC8DADB6868}" type="parTrans" cxnId="{51A057BF-F4EF-45FD-A4C5-524BAE19D5BE}">
      <dgm:prSet/>
      <dgm:spPr/>
      <dgm:t>
        <a:bodyPr/>
        <a:lstStyle/>
        <a:p>
          <a:endParaRPr lang="ru-RU"/>
        </a:p>
      </dgm:t>
    </dgm:pt>
    <dgm:pt modelId="{29511A32-5926-487F-8D9D-C90D1C2F45F9}" type="sibTrans" cxnId="{51A057BF-F4EF-45FD-A4C5-524BAE19D5BE}">
      <dgm:prSet/>
      <dgm:spPr/>
      <dgm:t>
        <a:bodyPr/>
        <a:lstStyle/>
        <a:p>
          <a:endParaRPr lang="ru-RU"/>
        </a:p>
      </dgm:t>
    </dgm:pt>
    <dgm:pt modelId="{1B5F5F74-7F62-4E34-AB30-164E2ADD088F}" type="pres">
      <dgm:prSet presAssocID="{9367ED27-B3B6-4034-96A5-39AA2B3096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F3649CC-559F-4BE3-8B12-468D305F9B4F}" type="pres">
      <dgm:prSet presAssocID="{39520AE8-4A6F-4802-9A2A-5646DEBDD64B}" presName="node" presStyleLbl="node1" presStyleIdx="0" presStyleCnt="6" custScaleX="1649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DB711F-8A75-4CA5-9B14-56AB9B0228F7}" type="pres">
      <dgm:prSet presAssocID="{868A9B9B-8CE2-4BA4-B614-7B13BAED97A5}" presName="sibTrans" presStyleCnt="0"/>
      <dgm:spPr/>
    </dgm:pt>
    <dgm:pt modelId="{0B808F71-C013-497C-A471-78F25937A2C9}" type="pres">
      <dgm:prSet presAssocID="{E23F85DB-D5AC-4F96-855F-EF2AA7099A74}" presName="node" presStyleLbl="node1" presStyleIdx="1" presStyleCnt="6" custScaleX="171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067FD-A985-4F46-A0A2-6F985DA6E6B5}" type="pres">
      <dgm:prSet presAssocID="{38B23ABB-0F9E-46D1-BC65-EF2B74C687E8}" presName="sibTrans" presStyleCnt="0"/>
      <dgm:spPr/>
    </dgm:pt>
    <dgm:pt modelId="{F376A4DE-B06E-45DC-830D-5B51BE36F98A}" type="pres">
      <dgm:prSet presAssocID="{BA962F80-7B1A-453E-AC3A-D873DC0E05FF}" presName="node" presStyleLbl="node1" presStyleIdx="2" presStyleCnt="6" custScaleX="1636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DE8256-5F07-4847-9356-C81F6E591343}" type="pres">
      <dgm:prSet presAssocID="{752B9907-0EA1-438F-AC42-8D2CD1231FB4}" presName="sibTrans" presStyleCnt="0"/>
      <dgm:spPr/>
    </dgm:pt>
    <dgm:pt modelId="{5E34E81C-9BD7-425A-A9B7-3F70D23A2F2B}" type="pres">
      <dgm:prSet presAssocID="{955C7C4F-B6EC-435E-B9A2-29EABF3C7379}" presName="node" presStyleLbl="node1" presStyleIdx="3" presStyleCnt="6" custScaleX="162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A9E4BC-9FBF-4701-A911-BB76FDEA7465}" type="pres">
      <dgm:prSet presAssocID="{1069A512-6317-4071-8182-F64EDC611CFE}" presName="sibTrans" presStyleCnt="0"/>
      <dgm:spPr/>
    </dgm:pt>
    <dgm:pt modelId="{26CBEBE0-0AE6-4234-8C8A-0BF4E61C3A8A}" type="pres">
      <dgm:prSet presAssocID="{BB7B482E-5772-47D5-AD78-4CCC2B2E247F}" presName="node" presStyleLbl="node1" presStyleIdx="4" presStyleCnt="6" custScaleX="1740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8F8C74-354C-4E72-AFF0-092059EA7A3B}" type="pres">
      <dgm:prSet presAssocID="{CB047BB6-5AE0-41A6-B44C-33981687E664}" presName="sibTrans" presStyleCnt="0"/>
      <dgm:spPr/>
    </dgm:pt>
    <dgm:pt modelId="{A7B54D06-DAFC-43F9-9F75-F1D634998AB1}" type="pres">
      <dgm:prSet presAssocID="{1C013CD5-2962-404E-A6B9-7D184ACF3A03}" presName="node" presStyleLbl="node1" presStyleIdx="5" presStyleCnt="6" custScaleX="166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A057BF-F4EF-45FD-A4C5-524BAE19D5BE}" srcId="{9367ED27-B3B6-4034-96A5-39AA2B3096D4}" destId="{1C013CD5-2962-404E-A6B9-7D184ACF3A03}" srcOrd="5" destOrd="0" parTransId="{EE7C4900-1061-4302-BF09-8EC8DADB6868}" sibTransId="{29511A32-5926-487F-8D9D-C90D1C2F45F9}"/>
    <dgm:cxn modelId="{F5A61D49-D53F-4BEA-AF6F-03DAA7368525}" srcId="{9367ED27-B3B6-4034-96A5-39AA2B3096D4}" destId="{BB7B482E-5772-47D5-AD78-4CCC2B2E247F}" srcOrd="4" destOrd="0" parTransId="{0981FDF3-52AF-4D4F-BE0F-75FC28C1B717}" sibTransId="{CB047BB6-5AE0-41A6-B44C-33981687E664}"/>
    <dgm:cxn modelId="{8C0C6425-C43E-462E-BD07-1B0D3EFE5E6D}" srcId="{9367ED27-B3B6-4034-96A5-39AA2B3096D4}" destId="{E23F85DB-D5AC-4F96-855F-EF2AA7099A74}" srcOrd="1" destOrd="0" parTransId="{67695DDC-C2BF-4C0A-8004-5CF0028B9757}" sibTransId="{38B23ABB-0F9E-46D1-BC65-EF2B74C687E8}"/>
    <dgm:cxn modelId="{7D3E7C18-C3C9-4F3C-B057-AA4B91662E1E}" type="presOf" srcId="{955C7C4F-B6EC-435E-B9A2-29EABF3C7379}" destId="{5E34E81C-9BD7-425A-A9B7-3F70D23A2F2B}" srcOrd="0" destOrd="0" presId="urn:microsoft.com/office/officeart/2005/8/layout/default"/>
    <dgm:cxn modelId="{A82B9771-6462-4D99-8EB9-9AB266B4CE77}" type="presOf" srcId="{1C013CD5-2962-404E-A6B9-7D184ACF3A03}" destId="{A7B54D06-DAFC-43F9-9F75-F1D634998AB1}" srcOrd="0" destOrd="0" presId="urn:microsoft.com/office/officeart/2005/8/layout/default"/>
    <dgm:cxn modelId="{6EA6D289-D945-4BFC-8504-BCF0AD26EF56}" srcId="{9367ED27-B3B6-4034-96A5-39AA2B3096D4}" destId="{955C7C4F-B6EC-435E-B9A2-29EABF3C7379}" srcOrd="3" destOrd="0" parTransId="{9A6B44D6-7448-4F55-BA8D-697B14EF45A0}" sibTransId="{1069A512-6317-4071-8182-F64EDC611CFE}"/>
    <dgm:cxn modelId="{EA1C2CC1-5916-49F1-B78F-D8F117BCB566}" type="presOf" srcId="{BB7B482E-5772-47D5-AD78-4CCC2B2E247F}" destId="{26CBEBE0-0AE6-4234-8C8A-0BF4E61C3A8A}" srcOrd="0" destOrd="0" presId="urn:microsoft.com/office/officeart/2005/8/layout/default"/>
    <dgm:cxn modelId="{30297483-945A-4BF4-A4D6-15B92ED54817}" type="presOf" srcId="{39520AE8-4A6F-4802-9A2A-5646DEBDD64B}" destId="{9F3649CC-559F-4BE3-8B12-468D305F9B4F}" srcOrd="0" destOrd="0" presId="urn:microsoft.com/office/officeart/2005/8/layout/default"/>
    <dgm:cxn modelId="{5C8D276A-DA88-44F4-A5C7-85C965FC9878}" srcId="{9367ED27-B3B6-4034-96A5-39AA2B3096D4}" destId="{39520AE8-4A6F-4802-9A2A-5646DEBDD64B}" srcOrd="0" destOrd="0" parTransId="{49D85965-AECC-4323-A270-22BEA7FA2FA0}" sibTransId="{868A9B9B-8CE2-4BA4-B614-7B13BAED97A5}"/>
    <dgm:cxn modelId="{59244507-5CE8-4720-B422-DB599079F527}" type="presOf" srcId="{9367ED27-B3B6-4034-96A5-39AA2B3096D4}" destId="{1B5F5F74-7F62-4E34-AB30-164E2ADD088F}" srcOrd="0" destOrd="0" presId="urn:microsoft.com/office/officeart/2005/8/layout/default"/>
    <dgm:cxn modelId="{2D7865CB-E024-4CC2-A29B-0410302CC4F5}" srcId="{9367ED27-B3B6-4034-96A5-39AA2B3096D4}" destId="{BA962F80-7B1A-453E-AC3A-D873DC0E05FF}" srcOrd="2" destOrd="0" parTransId="{291CC285-3B54-43E3-A2DB-33D30F43D80A}" sibTransId="{752B9907-0EA1-438F-AC42-8D2CD1231FB4}"/>
    <dgm:cxn modelId="{EBD3450A-9905-498E-BF72-B4D65027DC25}" type="presOf" srcId="{BA962F80-7B1A-453E-AC3A-D873DC0E05FF}" destId="{F376A4DE-B06E-45DC-830D-5B51BE36F98A}" srcOrd="0" destOrd="0" presId="urn:microsoft.com/office/officeart/2005/8/layout/default"/>
    <dgm:cxn modelId="{A8468F10-320F-4FC8-9448-5FEF11178F1B}" type="presOf" srcId="{E23F85DB-D5AC-4F96-855F-EF2AA7099A74}" destId="{0B808F71-C013-497C-A471-78F25937A2C9}" srcOrd="0" destOrd="0" presId="urn:microsoft.com/office/officeart/2005/8/layout/default"/>
    <dgm:cxn modelId="{A7017B36-161F-499A-9BA5-DCFBC886B718}" type="presParOf" srcId="{1B5F5F74-7F62-4E34-AB30-164E2ADD088F}" destId="{9F3649CC-559F-4BE3-8B12-468D305F9B4F}" srcOrd="0" destOrd="0" presId="urn:microsoft.com/office/officeart/2005/8/layout/default"/>
    <dgm:cxn modelId="{83E1F751-7211-4A52-A8E6-2360A5E7856A}" type="presParOf" srcId="{1B5F5F74-7F62-4E34-AB30-164E2ADD088F}" destId="{02DB711F-8A75-4CA5-9B14-56AB9B0228F7}" srcOrd="1" destOrd="0" presId="urn:microsoft.com/office/officeart/2005/8/layout/default"/>
    <dgm:cxn modelId="{1101B47E-8D20-4D57-95D3-EC27D8A3F62E}" type="presParOf" srcId="{1B5F5F74-7F62-4E34-AB30-164E2ADD088F}" destId="{0B808F71-C013-497C-A471-78F25937A2C9}" srcOrd="2" destOrd="0" presId="urn:microsoft.com/office/officeart/2005/8/layout/default"/>
    <dgm:cxn modelId="{6FDEB9E8-30A0-4EB2-BAD0-0A965205E26C}" type="presParOf" srcId="{1B5F5F74-7F62-4E34-AB30-164E2ADD088F}" destId="{8DA067FD-A985-4F46-A0A2-6F985DA6E6B5}" srcOrd="3" destOrd="0" presId="urn:microsoft.com/office/officeart/2005/8/layout/default"/>
    <dgm:cxn modelId="{C11E663B-0B69-4537-AAE5-A5E7F4D1A82F}" type="presParOf" srcId="{1B5F5F74-7F62-4E34-AB30-164E2ADD088F}" destId="{F376A4DE-B06E-45DC-830D-5B51BE36F98A}" srcOrd="4" destOrd="0" presId="urn:microsoft.com/office/officeart/2005/8/layout/default"/>
    <dgm:cxn modelId="{21008E2D-257B-4CE7-99B2-FA0133F12075}" type="presParOf" srcId="{1B5F5F74-7F62-4E34-AB30-164E2ADD088F}" destId="{64DE8256-5F07-4847-9356-C81F6E591343}" srcOrd="5" destOrd="0" presId="urn:microsoft.com/office/officeart/2005/8/layout/default"/>
    <dgm:cxn modelId="{81ED5AFC-8F44-4E67-8FC6-5C57702CED55}" type="presParOf" srcId="{1B5F5F74-7F62-4E34-AB30-164E2ADD088F}" destId="{5E34E81C-9BD7-425A-A9B7-3F70D23A2F2B}" srcOrd="6" destOrd="0" presId="urn:microsoft.com/office/officeart/2005/8/layout/default"/>
    <dgm:cxn modelId="{55B127EE-0F0D-4407-8F7C-45FDC73C4243}" type="presParOf" srcId="{1B5F5F74-7F62-4E34-AB30-164E2ADD088F}" destId="{9EA9E4BC-9FBF-4701-A911-BB76FDEA7465}" srcOrd="7" destOrd="0" presId="urn:microsoft.com/office/officeart/2005/8/layout/default"/>
    <dgm:cxn modelId="{80F07239-E18A-46F5-A0AC-7615F637B44A}" type="presParOf" srcId="{1B5F5F74-7F62-4E34-AB30-164E2ADD088F}" destId="{26CBEBE0-0AE6-4234-8C8A-0BF4E61C3A8A}" srcOrd="8" destOrd="0" presId="urn:microsoft.com/office/officeart/2005/8/layout/default"/>
    <dgm:cxn modelId="{99F1C9E5-F391-433E-9B70-413454C7A157}" type="presParOf" srcId="{1B5F5F74-7F62-4E34-AB30-164E2ADD088F}" destId="{468F8C74-354C-4E72-AFF0-092059EA7A3B}" srcOrd="9" destOrd="0" presId="urn:microsoft.com/office/officeart/2005/8/layout/default"/>
    <dgm:cxn modelId="{64E3E527-DC43-4FFA-99C1-BD780FB945AA}" type="presParOf" srcId="{1B5F5F74-7F62-4E34-AB30-164E2ADD088F}" destId="{A7B54D06-DAFC-43F9-9F75-F1D634998AB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C078C4-1EF9-4F75-876B-B983E1E3E103}">
      <dsp:nvSpPr>
        <dsp:cNvPr id="0" name=""/>
        <dsp:cNvSpPr/>
      </dsp:nvSpPr>
      <dsp:spPr>
        <a:xfrm>
          <a:off x="0" y="0"/>
          <a:ext cx="3910772" cy="4566492"/>
        </a:xfrm>
        <a:prstGeom prst="triangl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CFEA02-A1EA-444A-A209-3E60043D77DE}">
      <dsp:nvSpPr>
        <dsp:cNvPr id="0" name=""/>
        <dsp:cNvSpPr/>
      </dsp:nvSpPr>
      <dsp:spPr>
        <a:xfrm>
          <a:off x="1955386" y="457095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Милосердие Доброта</a:t>
          </a:r>
          <a:endParaRPr lang="ru-RU" sz="1600" kern="1200" dirty="0"/>
        </a:p>
      </dsp:txBody>
      <dsp:txXfrm>
        <a:off x="1975196" y="476905"/>
        <a:ext cx="2502381" cy="366191"/>
      </dsp:txXfrm>
    </dsp:sp>
    <dsp:sp modelId="{32896A92-8FE0-4F48-8045-F149DD0ED8E1}">
      <dsp:nvSpPr>
        <dsp:cNvPr id="0" name=""/>
        <dsp:cNvSpPr/>
      </dsp:nvSpPr>
      <dsp:spPr>
        <a:xfrm>
          <a:off x="1955386" y="913632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419125"/>
              <a:satOff val="5687"/>
              <a:lumOff val="123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Порядочность</a:t>
          </a:r>
          <a:endParaRPr lang="ru-RU" sz="1600" kern="1200" dirty="0"/>
        </a:p>
      </dsp:txBody>
      <dsp:txXfrm>
        <a:off x="1975196" y="933442"/>
        <a:ext cx="2502381" cy="366191"/>
      </dsp:txXfrm>
    </dsp:sp>
    <dsp:sp modelId="{8E83170B-04F1-4FA8-866A-F26E0815CAFC}">
      <dsp:nvSpPr>
        <dsp:cNvPr id="0" name=""/>
        <dsp:cNvSpPr/>
      </dsp:nvSpPr>
      <dsp:spPr>
        <a:xfrm>
          <a:off x="1955386" y="1370170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838251"/>
              <a:satOff val="11375"/>
              <a:lumOff val="246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Честность</a:t>
          </a:r>
          <a:endParaRPr lang="ru-RU" sz="1600" kern="1200" dirty="0"/>
        </a:p>
      </dsp:txBody>
      <dsp:txXfrm>
        <a:off x="1975196" y="1389980"/>
        <a:ext cx="2502381" cy="366191"/>
      </dsp:txXfrm>
    </dsp:sp>
    <dsp:sp modelId="{73D379F6-64E3-4F6C-9B63-C6F23D24E0A4}">
      <dsp:nvSpPr>
        <dsp:cNvPr id="0" name=""/>
        <dsp:cNvSpPr/>
      </dsp:nvSpPr>
      <dsp:spPr>
        <a:xfrm>
          <a:off x="1955386" y="1826708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257376"/>
              <a:satOff val="17062"/>
              <a:lumOff val="369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Совестливость</a:t>
          </a:r>
          <a:endParaRPr lang="ru-RU" sz="1600" kern="1200" dirty="0"/>
        </a:p>
      </dsp:txBody>
      <dsp:txXfrm>
        <a:off x="1975196" y="1846518"/>
        <a:ext cx="2502381" cy="366191"/>
      </dsp:txXfrm>
    </dsp:sp>
    <dsp:sp modelId="{50D4EC07-E136-4911-AE98-FEC8BC273C36}">
      <dsp:nvSpPr>
        <dsp:cNvPr id="0" name=""/>
        <dsp:cNvSpPr/>
      </dsp:nvSpPr>
      <dsp:spPr>
        <a:xfrm>
          <a:off x="1955386" y="2283245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676501"/>
              <a:satOff val="22749"/>
              <a:lumOff val="49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Трудолюбие</a:t>
          </a:r>
          <a:endParaRPr lang="ru-RU" sz="1600" kern="1200" dirty="0"/>
        </a:p>
      </dsp:txBody>
      <dsp:txXfrm>
        <a:off x="1975196" y="2303055"/>
        <a:ext cx="2502381" cy="366191"/>
      </dsp:txXfrm>
    </dsp:sp>
    <dsp:sp modelId="{B259C9FF-0931-4AE9-AC82-09816D0DD227}">
      <dsp:nvSpPr>
        <dsp:cNvPr id="0" name=""/>
        <dsp:cNvSpPr/>
      </dsp:nvSpPr>
      <dsp:spPr>
        <a:xfrm>
          <a:off x="1955386" y="2739783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095626"/>
              <a:satOff val="28436"/>
              <a:lumOff val="616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Ответственность</a:t>
          </a:r>
          <a:endParaRPr lang="ru-RU" sz="1600" kern="1200" dirty="0"/>
        </a:p>
      </dsp:txBody>
      <dsp:txXfrm>
        <a:off x="1975196" y="2759593"/>
        <a:ext cx="2502381" cy="366191"/>
      </dsp:txXfrm>
    </dsp:sp>
    <dsp:sp modelId="{79406850-06B0-4E67-9BD6-454D7F2F8FC5}">
      <dsp:nvSpPr>
        <dsp:cNvPr id="0" name=""/>
        <dsp:cNvSpPr/>
      </dsp:nvSpPr>
      <dsp:spPr>
        <a:xfrm>
          <a:off x="1955386" y="3196321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8514751"/>
              <a:satOff val="34124"/>
              <a:lumOff val="739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Уважение к старшим</a:t>
          </a:r>
          <a:endParaRPr lang="ru-RU" sz="1600" kern="1200" dirty="0"/>
        </a:p>
      </dsp:txBody>
      <dsp:txXfrm>
        <a:off x="1975196" y="3216131"/>
        <a:ext cx="2502381" cy="366191"/>
      </dsp:txXfrm>
    </dsp:sp>
    <dsp:sp modelId="{BD6EE23D-0046-4024-AFFD-ABF4A3503353}">
      <dsp:nvSpPr>
        <dsp:cNvPr id="0" name=""/>
        <dsp:cNvSpPr/>
      </dsp:nvSpPr>
      <dsp:spPr>
        <a:xfrm>
          <a:off x="1955386" y="3652859"/>
          <a:ext cx="2542001" cy="4058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Любовь к Отечеству</a:t>
          </a:r>
          <a:endParaRPr lang="ru-RU" sz="1600" kern="1200" dirty="0"/>
        </a:p>
      </dsp:txBody>
      <dsp:txXfrm>
        <a:off x="1975196" y="3672669"/>
        <a:ext cx="2502381" cy="3661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057536-3755-4136-939B-3AB366FF0B50}">
      <dsp:nvSpPr>
        <dsp:cNvPr id="0" name=""/>
        <dsp:cNvSpPr/>
      </dsp:nvSpPr>
      <dsp:spPr>
        <a:xfrm>
          <a:off x="2812957" y="1800901"/>
          <a:ext cx="1382524" cy="13825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err="1" smtClean="0"/>
            <a:t>ОБРАЗование</a:t>
          </a:r>
          <a:endParaRPr lang="ru-RU" sz="1300" kern="1200" dirty="0"/>
        </a:p>
      </dsp:txBody>
      <dsp:txXfrm>
        <a:off x="3015423" y="2003367"/>
        <a:ext cx="977592" cy="977592"/>
      </dsp:txXfrm>
    </dsp:sp>
    <dsp:sp modelId="{9AE99104-770D-42E9-8026-0D485FDD5F79}">
      <dsp:nvSpPr>
        <dsp:cNvPr id="0" name=""/>
        <dsp:cNvSpPr/>
      </dsp:nvSpPr>
      <dsp:spPr>
        <a:xfrm rot="16200000">
          <a:off x="3296600" y="1575528"/>
          <a:ext cx="41523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415238" y="177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93839" y="1582901"/>
        <a:ext cx="20761" cy="20761"/>
      </dsp:txXfrm>
    </dsp:sp>
    <dsp:sp modelId="{24185835-576F-4360-9053-8D44CFA212CF}">
      <dsp:nvSpPr>
        <dsp:cNvPr id="0" name=""/>
        <dsp:cNvSpPr/>
      </dsp:nvSpPr>
      <dsp:spPr>
        <a:xfrm>
          <a:off x="2812957" y="3138"/>
          <a:ext cx="1382524" cy="138252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Образ</a:t>
          </a:r>
          <a:endParaRPr lang="ru-RU" sz="1900" kern="1200" dirty="0"/>
        </a:p>
      </dsp:txBody>
      <dsp:txXfrm>
        <a:off x="3015423" y="205604"/>
        <a:ext cx="977592" cy="977592"/>
      </dsp:txXfrm>
    </dsp:sp>
    <dsp:sp modelId="{61C37A6D-4B35-44DF-8B8F-8DABB0238B64}">
      <dsp:nvSpPr>
        <dsp:cNvPr id="0" name=""/>
        <dsp:cNvSpPr/>
      </dsp:nvSpPr>
      <dsp:spPr>
        <a:xfrm>
          <a:off x="4195482" y="2474410"/>
          <a:ext cx="41523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415238" y="177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92720" y="2481783"/>
        <a:ext cx="20761" cy="20761"/>
      </dsp:txXfrm>
    </dsp:sp>
    <dsp:sp modelId="{E5A4834D-1002-45D3-973B-40DEEDCD0EA3}">
      <dsp:nvSpPr>
        <dsp:cNvPr id="0" name=""/>
        <dsp:cNvSpPr/>
      </dsp:nvSpPr>
      <dsp:spPr>
        <a:xfrm>
          <a:off x="4610720" y="1800901"/>
          <a:ext cx="1382524" cy="1382524"/>
        </a:xfrm>
        <a:prstGeom prst="ellipse">
          <a:avLst/>
        </a:prstGeom>
        <a:gradFill rotWithShape="0">
          <a:gsLst>
            <a:gs pos="0">
              <a:schemeClr val="accent2">
                <a:hueOff val="1560506"/>
                <a:satOff val="-1946"/>
                <a:lumOff val="458"/>
                <a:alphaOff val="0"/>
                <a:shade val="51000"/>
                <a:satMod val="130000"/>
              </a:schemeClr>
            </a:gs>
            <a:gs pos="80000">
              <a:schemeClr val="accent2">
                <a:hueOff val="1560506"/>
                <a:satOff val="-1946"/>
                <a:lumOff val="458"/>
                <a:alphaOff val="0"/>
                <a:shade val="93000"/>
                <a:satMod val="130000"/>
              </a:schemeClr>
            </a:gs>
            <a:gs pos="100000">
              <a:schemeClr val="accent2">
                <a:hueOff val="1560506"/>
                <a:satOff val="-1946"/>
                <a:lumOff val="45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Облик</a:t>
          </a:r>
          <a:endParaRPr lang="ru-RU" sz="1900" kern="1200" dirty="0"/>
        </a:p>
      </dsp:txBody>
      <dsp:txXfrm>
        <a:off x="4813186" y="2003367"/>
        <a:ext cx="977592" cy="977592"/>
      </dsp:txXfrm>
    </dsp:sp>
    <dsp:sp modelId="{855C17B0-41DF-4C9E-B881-E2DF4A7592E2}">
      <dsp:nvSpPr>
        <dsp:cNvPr id="0" name=""/>
        <dsp:cNvSpPr/>
      </dsp:nvSpPr>
      <dsp:spPr>
        <a:xfrm rot="5400000">
          <a:off x="3296600" y="3373291"/>
          <a:ext cx="41523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415238" y="177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493839" y="3380664"/>
        <a:ext cx="20761" cy="20761"/>
      </dsp:txXfrm>
    </dsp:sp>
    <dsp:sp modelId="{500832B3-E3A8-48A2-BB51-502DCECB1FB5}">
      <dsp:nvSpPr>
        <dsp:cNvPr id="0" name=""/>
        <dsp:cNvSpPr/>
      </dsp:nvSpPr>
      <dsp:spPr>
        <a:xfrm>
          <a:off x="2812957" y="3598664"/>
          <a:ext cx="1382524" cy="1382524"/>
        </a:xfrm>
        <a:prstGeom prst="ellipse">
          <a:avLst/>
        </a:prstGeom>
        <a:gradFill rotWithShape="0">
          <a:gsLst>
            <a:gs pos="0">
              <a:schemeClr val="accent2">
                <a:hueOff val="3121013"/>
                <a:satOff val="-3893"/>
                <a:lumOff val="915"/>
                <a:alphaOff val="0"/>
                <a:shade val="51000"/>
                <a:satMod val="130000"/>
              </a:schemeClr>
            </a:gs>
            <a:gs pos="80000">
              <a:schemeClr val="accent2">
                <a:hueOff val="3121013"/>
                <a:satOff val="-3893"/>
                <a:lumOff val="915"/>
                <a:alphaOff val="0"/>
                <a:shade val="93000"/>
                <a:satMod val="130000"/>
              </a:schemeClr>
            </a:gs>
            <a:gs pos="100000">
              <a:schemeClr val="accent2">
                <a:hueOff val="3121013"/>
                <a:satOff val="-3893"/>
                <a:lumOff val="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Подобие</a:t>
          </a:r>
          <a:endParaRPr lang="ru-RU" sz="1900" kern="1200" dirty="0"/>
        </a:p>
      </dsp:txBody>
      <dsp:txXfrm>
        <a:off x="3015423" y="3801130"/>
        <a:ext cx="977592" cy="977592"/>
      </dsp:txXfrm>
    </dsp:sp>
    <dsp:sp modelId="{36D5FB80-1EFC-4D00-B307-DC7BCC948D89}">
      <dsp:nvSpPr>
        <dsp:cNvPr id="0" name=""/>
        <dsp:cNvSpPr/>
      </dsp:nvSpPr>
      <dsp:spPr>
        <a:xfrm rot="10800000">
          <a:off x="2397719" y="2474410"/>
          <a:ext cx="415238" cy="35507"/>
        </a:xfrm>
        <a:custGeom>
          <a:avLst/>
          <a:gdLst/>
          <a:ahLst/>
          <a:cxnLst/>
          <a:rect l="0" t="0" r="0" b="0"/>
          <a:pathLst>
            <a:path>
              <a:moveTo>
                <a:pt x="0" y="17753"/>
              </a:moveTo>
              <a:lnTo>
                <a:pt x="415238" y="1775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2594957" y="2481783"/>
        <a:ext cx="20761" cy="20761"/>
      </dsp:txXfrm>
    </dsp:sp>
    <dsp:sp modelId="{C194E614-5349-4D89-957B-A611EDFA099C}">
      <dsp:nvSpPr>
        <dsp:cNvPr id="0" name=""/>
        <dsp:cNvSpPr/>
      </dsp:nvSpPr>
      <dsp:spPr>
        <a:xfrm>
          <a:off x="1015194" y="1800901"/>
          <a:ext cx="1382524" cy="1382524"/>
        </a:xfrm>
        <a:prstGeom prst="ellipse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Икона</a:t>
          </a:r>
          <a:endParaRPr lang="ru-RU" sz="1900" kern="1200" dirty="0"/>
        </a:p>
      </dsp:txBody>
      <dsp:txXfrm>
        <a:off x="1217660" y="2003367"/>
        <a:ext cx="977592" cy="9775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3649CC-559F-4BE3-8B12-468D305F9B4F}">
      <dsp:nvSpPr>
        <dsp:cNvPr id="0" name=""/>
        <dsp:cNvSpPr/>
      </dsp:nvSpPr>
      <dsp:spPr>
        <a:xfrm>
          <a:off x="49814" y="294927"/>
          <a:ext cx="3966796" cy="1443223"/>
        </a:xfrm>
        <a:prstGeom prst="rect">
          <a:avLst/>
        </a:prstGeom>
        <a:solidFill>
          <a:srgbClr val="0066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Любящий свой край и свое Отечество</a:t>
          </a:r>
          <a:endParaRPr lang="ru-RU" sz="2400" kern="1200" dirty="0"/>
        </a:p>
      </dsp:txBody>
      <dsp:txXfrm>
        <a:off x="49814" y="294927"/>
        <a:ext cx="3966796" cy="1443223"/>
      </dsp:txXfrm>
    </dsp:sp>
    <dsp:sp modelId="{0B808F71-C013-497C-A471-78F25937A2C9}">
      <dsp:nvSpPr>
        <dsp:cNvPr id="0" name=""/>
        <dsp:cNvSpPr/>
      </dsp:nvSpPr>
      <dsp:spPr>
        <a:xfrm>
          <a:off x="4257148" y="294927"/>
          <a:ext cx="4128317" cy="1443223"/>
        </a:xfrm>
        <a:prstGeom prst="rect">
          <a:avLst/>
        </a:prstGeom>
        <a:solidFill>
          <a:srgbClr val="000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445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50" kern="1200" dirty="0" smtClean="0"/>
            <a:t>Уважающий свой народ, его культуру и духовные традиции</a:t>
          </a:r>
          <a:endParaRPr lang="ru-RU" sz="2350" kern="1200" dirty="0"/>
        </a:p>
      </dsp:txBody>
      <dsp:txXfrm>
        <a:off x="4257148" y="294927"/>
        <a:ext cx="4128317" cy="1443223"/>
      </dsp:txXfrm>
    </dsp:sp>
    <dsp:sp modelId="{F376A4DE-B06E-45DC-830D-5B51BE36F98A}">
      <dsp:nvSpPr>
        <dsp:cNvPr id="0" name=""/>
        <dsp:cNvSpPr/>
      </dsp:nvSpPr>
      <dsp:spPr>
        <a:xfrm>
          <a:off x="177335" y="1978688"/>
          <a:ext cx="3936224" cy="1443223"/>
        </a:xfrm>
        <a:prstGeom prst="rect">
          <a:avLst/>
        </a:prstGeom>
        <a:solidFill>
          <a:srgbClr val="00CC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Принимающий ценности человеческой жизни, семьи, общества, народа</a:t>
          </a:r>
          <a:endParaRPr lang="ru-RU" sz="2400" kern="1200" dirty="0"/>
        </a:p>
      </dsp:txBody>
      <dsp:txXfrm>
        <a:off x="177335" y="1978688"/>
        <a:ext cx="3936224" cy="1443223"/>
      </dsp:txXfrm>
    </dsp:sp>
    <dsp:sp modelId="{5E34E81C-9BD7-425A-A9B7-3F70D23A2F2B}">
      <dsp:nvSpPr>
        <dsp:cNvPr id="0" name=""/>
        <dsp:cNvSpPr/>
      </dsp:nvSpPr>
      <dsp:spPr>
        <a:xfrm>
          <a:off x="4354096" y="1978688"/>
          <a:ext cx="3903847" cy="1443223"/>
        </a:xfrm>
        <a:prstGeom prst="rect">
          <a:avLst/>
        </a:prstGeom>
        <a:solidFill>
          <a:srgbClr val="008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Познающий мир, осознающий ценность труда</a:t>
          </a:r>
          <a:endParaRPr lang="ru-RU" sz="2400" kern="1200" dirty="0"/>
        </a:p>
      </dsp:txBody>
      <dsp:txXfrm>
        <a:off x="4354096" y="1978688"/>
        <a:ext cx="3903847" cy="1443223"/>
      </dsp:txXfrm>
    </dsp:sp>
    <dsp:sp modelId="{26CBEBE0-0AE6-4234-8C8A-0BF4E61C3A8A}">
      <dsp:nvSpPr>
        <dsp:cNvPr id="0" name=""/>
        <dsp:cNvSpPr/>
      </dsp:nvSpPr>
      <dsp:spPr>
        <a:xfrm>
          <a:off x="95" y="3662449"/>
          <a:ext cx="4186334" cy="1443223"/>
        </a:xfrm>
        <a:prstGeom prst="rect">
          <a:avLst/>
        </a:prstGeom>
        <a:solidFill>
          <a:srgbClr val="CC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Осознающий свои обязанности перед семьей, обществом</a:t>
          </a:r>
          <a:endParaRPr lang="ru-RU" sz="2400" kern="1200" dirty="0"/>
        </a:p>
      </dsp:txBody>
      <dsp:txXfrm>
        <a:off x="95" y="3662449"/>
        <a:ext cx="4186334" cy="1443223"/>
      </dsp:txXfrm>
    </dsp:sp>
    <dsp:sp modelId="{A7B54D06-DAFC-43F9-9F75-F1D634998AB1}">
      <dsp:nvSpPr>
        <dsp:cNvPr id="0" name=""/>
        <dsp:cNvSpPr/>
      </dsp:nvSpPr>
      <dsp:spPr>
        <a:xfrm>
          <a:off x="4426967" y="3662449"/>
          <a:ext cx="4008217" cy="1443223"/>
        </a:xfrm>
        <a:prstGeom prst="rect">
          <a:avLst/>
        </a:prstGeom>
        <a:solidFill>
          <a:srgbClr val="99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Уважающий других людей</a:t>
          </a:r>
          <a:endParaRPr lang="ru-RU" sz="2400" kern="1200" dirty="0"/>
        </a:p>
      </dsp:txBody>
      <dsp:txXfrm>
        <a:off x="4426967" y="3662449"/>
        <a:ext cx="4008217" cy="14432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543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154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37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952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30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5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569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069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435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720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596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87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920880" cy="1512168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rgbClr val="002060"/>
                </a:solidFill>
              </a:rPr>
              <a:t>«Час духовности» в системе духовно-нравственного воспитания МОБУ гимназии </a:t>
            </a:r>
            <a:r>
              <a:rPr lang="ru-RU" sz="3000" dirty="0" smtClean="0">
                <a:solidFill>
                  <a:srgbClr val="002060"/>
                </a:solidFill>
              </a:rPr>
              <a:t>№44 </a:t>
            </a:r>
            <a:r>
              <a:rPr lang="ru-RU" sz="3000" dirty="0">
                <a:solidFill>
                  <a:srgbClr val="002060"/>
                </a:solidFill>
              </a:rPr>
              <a:t>г. Сочи им. В.А. Сухомлинского</a:t>
            </a:r>
            <a:endParaRPr lang="ru-RU" sz="3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949280"/>
            <a:ext cx="8820472" cy="360040"/>
          </a:xfrm>
        </p:spPr>
        <p:txBody>
          <a:bodyPr>
            <a:normAutofit/>
          </a:bodyPr>
          <a:lstStyle/>
          <a:p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Кудина Ольга Николаевна, </a:t>
            </a:r>
            <a:r>
              <a:rPr lang="ru-RU" sz="13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к.п.н</a:t>
            </a:r>
            <a:r>
              <a:rPr lang="ru-RU" sz="13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зам. директора по УМР, учитель ОПК, математики</a:t>
            </a:r>
            <a:endParaRPr lang="en-US" sz="13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7" t="5078" r="20398" b="6043"/>
          <a:stretch/>
        </p:blipFill>
        <p:spPr>
          <a:xfrm>
            <a:off x="827584" y="2324927"/>
            <a:ext cx="2520280" cy="2520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851921" y="2551837"/>
            <a:ext cx="497485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solidFill>
                  <a:srgbClr val="0070C0"/>
                </a:solidFill>
                <a:latin typeface="Montserrat"/>
              </a:rPr>
              <a:t>Чтобы заложить в годы детства основу человечности и гражданственности, надо дать ребенку правильное видение добра и </a:t>
            </a:r>
            <a:r>
              <a:rPr lang="ru-RU" sz="2200" b="1" i="1" dirty="0" smtClean="0">
                <a:solidFill>
                  <a:srgbClr val="0070C0"/>
                </a:solidFill>
                <a:latin typeface="Montserrat"/>
              </a:rPr>
              <a:t>зла.</a:t>
            </a:r>
          </a:p>
          <a:p>
            <a:pPr algn="r"/>
            <a:r>
              <a:rPr lang="ru-RU" sz="2200" b="1" i="1" dirty="0" smtClean="0">
                <a:solidFill>
                  <a:srgbClr val="0070C0"/>
                </a:solidFill>
                <a:latin typeface="Montserrat"/>
              </a:rPr>
              <a:t>В.А. Сухомлинский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51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В.А.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ухомлинский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13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«Особая сфера воспитательной работы – ограждение детей, подростков, юношества от одной из самых больших бед – пустоты души, </a:t>
            </a:r>
            <a:r>
              <a:rPr lang="ru-RU" sz="3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бездуховности</a:t>
            </a: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marL="0" indent="0" algn="ctr">
              <a:buNone/>
            </a:pP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Настоящий человек начинается там, где есть святыни души…»</a:t>
            </a:r>
            <a:endParaRPr lang="ru-RU" sz="3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2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2797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9411" y="4067830"/>
            <a:ext cx="7128792" cy="11613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Педагогический коллектив гимназии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7671348" y="3144266"/>
            <a:ext cx="216024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594952" y="3140968"/>
            <a:ext cx="216024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1475806" y="3165445"/>
            <a:ext cx="216024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348880"/>
            <a:ext cx="2736304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Воспитательная работа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11860" y="2373357"/>
            <a:ext cx="2736304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ООП ООО,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ООП СОО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299335" y="2373357"/>
            <a:ext cx="2736304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2915816" y="2744923"/>
            <a:ext cx="396044" cy="1970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>
            <a:off x="6055029" y="2744924"/>
            <a:ext cx="251171" cy="1970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09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11860" y="5719871"/>
            <a:ext cx="2736304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ООП ООО,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ООП СОО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верх 5"/>
          <p:cNvSpPr/>
          <p:nvPr/>
        </p:nvSpPr>
        <p:spPr>
          <a:xfrm>
            <a:off x="4598325" y="4855775"/>
            <a:ext cx="216024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059154" y="3169160"/>
            <a:ext cx="3294366" cy="172819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Учебные предметы: история, обществознание, литература, естественные науки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338185" y="1484784"/>
            <a:ext cx="2736304" cy="122413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>
            <a:stCxn id="7" idx="7"/>
            <a:endCxn id="8" idx="5"/>
          </p:cNvCxnSpPr>
          <p:nvPr/>
        </p:nvCxnSpPr>
        <p:spPr>
          <a:xfrm flipH="1" flipV="1">
            <a:off x="5673767" y="2529649"/>
            <a:ext cx="197304" cy="89259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7" idx="0"/>
          </p:cNvCxnSpPr>
          <p:nvPr/>
        </p:nvCxnSpPr>
        <p:spPr>
          <a:xfrm flipV="1">
            <a:off x="4706337" y="2617086"/>
            <a:ext cx="9360" cy="55207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1"/>
            <a:endCxn id="8" idx="3"/>
          </p:cNvCxnSpPr>
          <p:nvPr/>
        </p:nvCxnSpPr>
        <p:spPr>
          <a:xfrm flipV="1">
            <a:off x="3541603" y="2529649"/>
            <a:ext cx="197304" cy="89259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742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В.М. Меньшиков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«Духовное </a:t>
            </a:r>
            <a:r>
              <a:rPr lang="ru-RU" sz="3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и есть собственно человеческое начало, то оно должно формироваться прежде всего. И именно поэтому духовно-нравственное воспитание должно быть основой всех других видов воспитания …, но в решении задач духовно-нравственного воспитания они участвуют уже </a:t>
            </a:r>
            <a:r>
              <a:rPr lang="ru-RU" sz="3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компенсаторно</a:t>
            </a:r>
            <a:r>
              <a:rPr lang="ru-RU" sz="3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352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59732" y="5229200"/>
            <a:ext cx="4752528" cy="79208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Воспитательная работа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верх 4"/>
          <p:cNvSpPr/>
          <p:nvPr/>
        </p:nvSpPr>
        <p:spPr>
          <a:xfrm>
            <a:off x="6372200" y="4365104"/>
            <a:ext cx="270030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верх 5"/>
          <p:cNvSpPr/>
          <p:nvPr/>
        </p:nvSpPr>
        <p:spPr>
          <a:xfrm>
            <a:off x="4400981" y="4325018"/>
            <a:ext cx="270030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2411760" y="4325018"/>
            <a:ext cx="270030" cy="86409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47664" y="2420888"/>
            <a:ext cx="1800200" cy="19041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мужества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2420887"/>
            <a:ext cx="1944216" cy="195916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Литературно-православная гостиная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7134" y="2420888"/>
            <a:ext cx="1809201" cy="19041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Час духовности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8112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8928992" cy="573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252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669360"/>
          </a:xfrm>
        </p:spPr>
        <p:txBody>
          <a:bodyPr>
            <a:normAutofit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...в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стране складывается целостная система духовно-нравственного воспитания, и важно не прервать ее развитие, потому что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сохранение и развитие будет в конце концов равносильно развитию страны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25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200" dirty="0" smtClean="0"/>
              <a:t>ФГОС ООО, ФГОС СОО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ru-RU" sz="4200" b="1" dirty="0" smtClean="0"/>
              <a:t>Переход от приоритета предметного результата (знания, умения, навыки)</a:t>
            </a:r>
          </a:p>
          <a:p>
            <a:pPr marL="0" indent="0" algn="ctr">
              <a:buNone/>
            </a:pPr>
            <a:r>
              <a:rPr lang="ru-RU" sz="4200" b="1" dirty="0" smtClean="0"/>
              <a:t>к</a:t>
            </a:r>
          </a:p>
          <a:p>
            <a:pPr marL="0" indent="0" algn="ctr">
              <a:buNone/>
            </a:pPr>
            <a:r>
              <a:rPr lang="ru-RU" sz="4200" b="1" dirty="0" smtClean="0">
                <a:solidFill>
                  <a:srgbClr val="FF0000"/>
                </a:solidFill>
              </a:rPr>
              <a:t>личностным результатам школьника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sz="4300" dirty="0" smtClean="0"/>
              <a:t>I. </a:t>
            </a:r>
            <a:r>
              <a:rPr lang="ru-RU" sz="4300" dirty="0" smtClean="0"/>
              <a:t>Общие положения</a:t>
            </a:r>
          </a:p>
          <a:p>
            <a:pPr marL="0" indent="0">
              <a:buNone/>
            </a:pPr>
            <a:r>
              <a:rPr lang="ru-RU" sz="4300" dirty="0" smtClean="0"/>
              <a:t>4.Стандарт направлен на обеспечение:</a:t>
            </a:r>
          </a:p>
          <a:p>
            <a:r>
              <a:rPr lang="ru-RU" sz="4300" dirty="0" smtClean="0"/>
              <a:t>формирования российской гражданской идентичности обучающихся;</a:t>
            </a:r>
          </a:p>
          <a:p>
            <a:r>
              <a:rPr lang="ru-RU" sz="4300" dirty="0" smtClean="0"/>
              <a:t>овладения духовными ценностями и культурой многонационального народа России;</a:t>
            </a:r>
          </a:p>
          <a:p>
            <a:r>
              <a:rPr lang="ru-RU" sz="4300" dirty="0" smtClean="0"/>
              <a:t>духовно-нравственного развития, воспитания обучающихся;</a:t>
            </a:r>
          </a:p>
          <a:p>
            <a:pPr marL="0" indent="0">
              <a:buNone/>
            </a:pPr>
            <a:r>
              <a:rPr lang="ru-RU" sz="4300" dirty="0" smtClean="0"/>
              <a:t>6.Стандарт ориентирован на становление личностных характеристик выпускника ("портрет выпускника основной школы")</a:t>
            </a:r>
          </a:p>
          <a:p>
            <a:pPr marL="0" indent="0" algn="ctr">
              <a:buNone/>
            </a:pPr>
            <a:endParaRPr lang="ru-RU" sz="4300" dirty="0" smtClean="0"/>
          </a:p>
          <a:p>
            <a:pPr marL="0" indent="0" algn="ctr">
              <a:buNone/>
            </a:pPr>
            <a:r>
              <a:rPr lang="ru-RU" sz="4300" dirty="0" smtClean="0"/>
              <a:t>II. ТРЕБОВАНИЯ К РЕЗУЛЬТАТАМ ОСВОЕНИЯ ОСНОВНОЙ ОБРАЗОВАТЕЛЬНОЙ ПРОГРАММЫ ОСНОВНОГО ОБЩЕГО ОБРАЗОВАНИЯ</a:t>
            </a:r>
          </a:p>
          <a:p>
            <a:pPr marL="0" indent="0">
              <a:buNone/>
            </a:pPr>
            <a:r>
              <a:rPr lang="ru-RU" sz="4300" dirty="0" smtClean="0"/>
              <a:t>8. Стандарт устанавливает </a:t>
            </a:r>
            <a:r>
              <a:rPr lang="ru-RU" sz="4300" b="1" dirty="0" smtClean="0"/>
              <a:t>требования к результатам </a:t>
            </a:r>
            <a:r>
              <a:rPr lang="ru-RU" sz="4300" dirty="0" smtClean="0"/>
              <a:t>освоения обучающимися основной образовательной программы основного общего образования:</a:t>
            </a:r>
          </a:p>
          <a:p>
            <a:r>
              <a:rPr lang="ru-RU" sz="4300" dirty="0" smtClean="0">
                <a:solidFill>
                  <a:srgbClr val="FF0000"/>
                </a:solidFill>
              </a:rPr>
              <a:t>личностным</a:t>
            </a:r>
          </a:p>
          <a:p>
            <a:r>
              <a:rPr lang="ru-RU" sz="4300" dirty="0" err="1" smtClean="0"/>
              <a:t>метапредметным</a:t>
            </a:r>
            <a:endParaRPr lang="ru-RU" sz="4300" dirty="0" smtClean="0"/>
          </a:p>
          <a:p>
            <a:r>
              <a:rPr lang="ru-RU" sz="4300" dirty="0" smtClean="0"/>
              <a:t>предметным</a:t>
            </a:r>
            <a:endParaRPr lang="ru-RU" sz="4300" dirty="0"/>
          </a:p>
        </p:txBody>
      </p:sp>
    </p:spTree>
    <p:extLst>
      <p:ext uri="{BB962C8B-B14F-4D97-AF65-F5344CB8AC3E}">
        <p14:creationId xmlns:p14="http://schemas.microsoft.com/office/powerpoint/2010/main" val="877285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58415"/>
            <a:ext cx="3995936" cy="1052736"/>
          </a:xfrm>
        </p:spPr>
        <p:txBody>
          <a:bodyPr>
            <a:normAutofit/>
          </a:bodyPr>
          <a:lstStyle/>
          <a:p>
            <a:pPr algn="ctr"/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Духовно-нравственные качества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личности</a:t>
            </a:r>
            <a:endParaRPr lang="ru-RU" sz="2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054456563"/>
              </p:ext>
            </p:extLst>
          </p:nvPr>
        </p:nvGraphicFramePr>
        <p:xfrm>
          <a:off x="0" y="2174875"/>
          <a:ext cx="4497388" cy="45664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995936" y="0"/>
            <a:ext cx="5148064" cy="1844824"/>
          </a:xfrm>
        </p:spPr>
        <p:txBody>
          <a:bodyPr>
            <a:noAutofit/>
          </a:bodyPr>
          <a:lstStyle/>
          <a:p>
            <a:pPr algn="ctr"/>
            <a:r>
              <a:rPr lang="ru-RU" sz="22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Духовно-нравственные ценности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сложившиеся в процессе культурного развития России </a:t>
            </a:r>
            <a:endParaRPr lang="ru-RU" sz="2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(Стратегия развития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воспитания в 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РФ </a:t>
            </a:r>
          </a:p>
          <a:p>
            <a:pPr algn="ctr"/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года</a:t>
            </a: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498975" cy="4566493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dirty="0"/>
              <a:t>человеколюбие</a:t>
            </a:r>
          </a:p>
          <a:p>
            <a:pPr fontAlgn="base"/>
            <a:r>
              <a:rPr lang="ru-RU" dirty="0"/>
              <a:t>справедливость</a:t>
            </a:r>
          </a:p>
          <a:p>
            <a:pPr fontAlgn="base"/>
            <a:r>
              <a:rPr lang="ru-RU" dirty="0"/>
              <a:t>честь</a:t>
            </a:r>
          </a:p>
          <a:p>
            <a:pPr fontAlgn="base"/>
            <a:r>
              <a:rPr lang="ru-RU" dirty="0"/>
              <a:t>совесть</a:t>
            </a:r>
          </a:p>
          <a:p>
            <a:pPr fontAlgn="base"/>
            <a:r>
              <a:rPr lang="ru-RU" dirty="0"/>
              <a:t>воля</a:t>
            </a:r>
          </a:p>
          <a:p>
            <a:pPr fontAlgn="base"/>
            <a:r>
              <a:rPr lang="ru-RU" dirty="0"/>
              <a:t>личное достоинство</a:t>
            </a:r>
          </a:p>
          <a:p>
            <a:pPr fontAlgn="base"/>
            <a:r>
              <a:rPr lang="ru-RU" dirty="0"/>
              <a:t>вера в добро</a:t>
            </a:r>
          </a:p>
          <a:p>
            <a:pPr fontAlgn="base"/>
            <a:r>
              <a:rPr lang="ru-RU" dirty="0"/>
              <a:t>стремление к исполнению нравственного долга перед самим собой, своей семьей и своим Отечеством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20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ФЗ «Об образовании в Российской Федерации»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Образование определяется как </a:t>
            </a:r>
            <a:r>
              <a:rPr lang="ru-RU" dirty="0"/>
              <a:t>единый целенаправленный процесс воспитания и обучения, являющийся общественно значимым благом и осуществляемый в интересах человека, семьи, общества и государства, а также совокупность приобретаемых знаний, умений, навыков, ценностных установок, опыта деятельности и компетенции определенных объема и сложности в целях интеллектуального, духовно-нравственного, творческого, физического и (или) профессионального развития человека, удовлетворения его образовательных потребностей и </a:t>
            </a:r>
            <a:r>
              <a:rPr lang="ru-RU" dirty="0" smtClean="0"/>
              <a:t>интересов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26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660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889359607"/>
              </p:ext>
            </p:extLst>
          </p:nvPr>
        </p:nvGraphicFramePr>
        <p:xfrm>
          <a:off x="1187624" y="1412776"/>
          <a:ext cx="7008440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749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В.М. Меньшиков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человека есть </a:t>
            </a:r>
            <a:r>
              <a:rPr lang="ru-RU" sz="3600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сфера (и эта сфера душа)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которая требует своего </a:t>
            </a:r>
            <a:r>
              <a:rPr lang="ru-RU" sz="3600" u="sng" dirty="0">
                <a:latin typeface="Times New Roman" pitchFamily="18" charset="0"/>
                <a:cs typeface="Times New Roman" pitchFamily="18" charset="0"/>
              </a:rPr>
              <a:t>специального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духовно-нравственного – </a:t>
            </a:r>
            <a:r>
              <a:rPr lang="ru-RU" sz="3600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формирования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развития. А значит, мы можем с полным правом утверждать, что </a:t>
            </a:r>
            <a:r>
              <a:rPr lang="ru-RU" sz="3600" u="sng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духовно-нравственное воспитание</a:t>
            </a:r>
            <a:r>
              <a:rPr lang="ru-RU" sz="3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подобно другим видам воспитания, имеет свой </a:t>
            </a:r>
            <a:r>
              <a:rPr lang="ru-RU" sz="3600" u="sng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62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/>
                <a:ea typeface="Times New Roman"/>
              </a:rPr>
              <a:t>Русская педагогика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496944" cy="34849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Объект </a:t>
            </a:r>
            <a:r>
              <a:rPr lang="ru-RU" b="1" dirty="0"/>
              <a:t>духовно-нравственного воспитания</a:t>
            </a:r>
            <a:r>
              <a:rPr lang="ru-RU" dirty="0"/>
              <a:t> – </a:t>
            </a:r>
            <a:r>
              <a:rPr lang="ru-RU" dirty="0" smtClean="0"/>
              <a:t>сердце человека</a:t>
            </a:r>
          </a:p>
          <a:p>
            <a:pPr marL="0" indent="0">
              <a:buNone/>
            </a:pPr>
            <a:r>
              <a:rPr lang="ru-RU" b="1" dirty="0" smtClean="0"/>
              <a:t>Предмет </a:t>
            </a:r>
            <a:r>
              <a:rPr lang="ru-RU" b="1" dirty="0"/>
              <a:t>духовно-нравственного </a:t>
            </a:r>
            <a:r>
              <a:rPr lang="ru-RU" b="1" dirty="0" smtClean="0"/>
              <a:t>воспитания </a:t>
            </a:r>
            <a:r>
              <a:rPr lang="ru-RU" dirty="0" smtClean="0"/>
              <a:t>– душа человека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/>
              <a:t>Цель</a:t>
            </a:r>
            <a:r>
              <a:rPr lang="ru-RU" dirty="0" smtClean="0"/>
              <a:t> </a:t>
            </a:r>
            <a:r>
              <a:rPr lang="ru-RU" b="1" dirty="0"/>
              <a:t>духовно-нравственного </a:t>
            </a:r>
            <a:r>
              <a:rPr lang="ru-RU" b="1" dirty="0" smtClean="0"/>
              <a:t>воспитания </a:t>
            </a:r>
            <a:r>
              <a:rPr lang="ru-RU" dirty="0" smtClean="0"/>
              <a:t>– </a:t>
            </a:r>
            <a:r>
              <a:rPr lang="ru-RU" dirty="0"/>
              <a:t>научение сердца </a:t>
            </a:r>
            <a:r>
              <a:rPr lang="ru-RU" dirty="0" smtClean="0"/>
              <a:t>любви.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50344" y="2564904"/>
            <a:ext cx="0" cy="72008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69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Истина. Добро. Красота.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46" y="1290178"/>
            <a:ext cx="7812360" cy="5229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507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679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Портрет выпускника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9635188"/>
              </p:ext>
            </p:extLst>
          </p:nvPr>
        </p:nvGraphicFramePr>
        <p:xfrm>
          <a:off x="457200" y="1268760"/>
          <a:ext cx="843528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1145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549</Words>
  <Application>Microsoft Office PowerPoint</Application>
  <PresentationFormat>Экран (4:3)</PresentationFormat>
  <Paragraphs>87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Montserrat</vt:lpstr>
      <vt:lpstr>Times New Roman</vt:lpstr>
      <vt:lpstr>Тема Office</vt:lpstr>
      <vt:lpstr>«Час духовности» в системе духовно-нравственного воспитания МОБУ гимназии №44 г. Сочи им. В.А. Сухомлинского</vt:lpstr>
      <vt:lpstr>ФГОС ООО, ФГОС СОО </vt:lpstr>
      <vt:lpstr>Презентация PowerPoint</vt:lpstr>
      <vt:lpstr>ФЗ «Об образовании в Российской Федерации» </vt:lpstr>
      <vt:lpstr>ОБРАЗование</vt:lpstr>
      <vt:lpstr>В.М. Меньшиков </vt:lpstr>
      <vt:lpstr>Русская педагогика</vt:lpstr>
      <vt:lpstr>Истина. Добро. Красота.</vt:lpstr>
      <vt:lpstr>Портрет выпускника</vt:lpstr>
      <vt:lpstr>В.А. Сухомлинский</vt:lpstr>
      <vt:lpstr>Духовно-нравственное воспитание</vt:lpstr>
      <vt:lpstr>Духовно-нравственное воспитание</vt:lpstr>
      <vt:lpstr>В.М. Меньшиков</vt:lpstr>
      <vt:lpstr>Духовно-нравственное воспитание</vt:lpstr>
      <vt:lpstr>Духовно-нравственное воспитание</vt:lpstr>
      <vt:lpstr>...в стране складывается целостная система духовно-нравственного воспитания, и важно не прервать ее развитие, потому что …  её сохранение и развитие будет в конце концов равносильно развитию страны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«Образовательного стандарта – к духовно-нравственной личности школьника» и ее практическое воплощение в МОБУ гимназии № 44 г. Сочи им. В.А. Сухомлинского</dc:title>
  <dc:creator>Садик</dc:creator>
  <cp:lastModifiedBy>Timoha</cp:lastModifiedBy>
  <cp:revision>43</cp:revision>
  <dcterms:created xsi:type="dcterms:W3CDTF">2020-05-27T15:13:40Z</dcterms:created>
  <dcterms:modified xsi:type="dcterms:W3CDTF">2021-01-13T19:30:09Z</dcterms:modified>
</cp:coreProperties>
</file>