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257" r:id="rId3"/>
    <p:sldId id="258" r:id="rId4"/>
    <p:sldId id="266" r:id="rId5"/>
    <p:sldId id="267" r:id="rId6"/>
    <p:sldId id="268" r:id="rId7"/>
    <p:sldId id="259" r:id="rId8"/>
    <p:sldId id="269" r:id="rId9"/>
    <p:sldId id="260" r:id="rId10"/>
    <p:sldId id="261" r:id="rId11"/>
    <p:sldId id="262" r:id="rId12"/>
    <p:sldId id="271" r:id="rId13"/>
    <p:sldId id="263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0230B-38F0-4062-8C41-636414D5BF3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52F6C-29FF-4B64-955A-74384AF1D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2F6C-29FF-4B64-955A-74384AF1D99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FD1C434-5A4B-47F0-8C77-2B78A68C93E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EC1CBE-90A7-4D1A-A503-81D79C1B2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258204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Коммуникативно-ориентированные упражнения в обучении</a:t>
            </a:r>
            <a:br>
              <a:rPr lang="ru-RU" dirty="0" smtClean="0"/>
            </a:br>
            <a:r>
              <a:rPr lang="ru-RU" dirty="0" smtClean="0"/>
              <a:t> устной части ОГЭ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3929066"/>
            <a:ext cx="5143536" cy="1785950"/>
          </a:xfrm>
        </p:spPr>
        <p:txBody>
          <a:bodyPr>
            <a:normAutofit/>
          </a:bodyPr>
          <a:lstStyle/>
          <a:p>
            <a:pPr algn="l"/>
            <a:r>
              <a:rPr lang="ru-RU" sz="2000" dirty="0" err="1" smtClean="0"/>
              <a:t>Кунахова</a:t>
            </a:r>
            <a:r>
              <a:rPr lang="ru-RU" sz="2000" dirty="0" smtClean="0"/>
              <a:t> М.А. - учитель МОБУ СОШ № 100 г.Сочи имени Героя Советского Союза Худякова И.С.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/>
          <a:lstStyle/>
          <a:p>
            <a:r>
              <a:rPr lang="ru-RU" dirty="0" smtClean="0"/>
              <a:t> Пытаются рассказывать тему, вместо </a:t>
            </a:r>
            <a:r>
              <a:rPr lang="ru-RU" dirty="0" smtClean="0"/>
              <a:t>монолога.</a:t>
            </a:r>
            <a:endParaRPr lang="ru-RU" dirty="0" smtClean="0"/>
          </a:p>
          <a:p>
            <a:r>
              <a:rPr lang="ru-RU" dirty="0" smtClean="0"/>
              <a:t>Не используют представленный план </a:t>
            </a:r>
            <a:r>
              <a:rPr lang="ru-RU" dirty="0" smtClean="0"/>
              <a:t>ответа.</a:t>
            </a:r>
            <a:endParaRPr lang="ru-RU" dirty="0" smtClean="0"/>
          </a:p>
          <a:p>
            <a:r>
              <a:rPr lang="ru-RU" dirty="0" smtClean="0"/>
              <a:t> Не владеют структурой </a:t>
            </a:r>
            <a:r>
              <a:rPr lang="ru-RU" dirty="0" smtClean="0"/>
              <a:t>монолога:</a:t>
            </a:r>
            <a:r>
              <a:rPr lang="ru-RU" dirty="0" smtClean="0"/>
              <a:t> </a:t>
            </a:r>
            <a:r>
              <a:rPr lang="ru-RU" dirty="0" smtClean="0"/>
              <a:t>вступление, основная часть,</a:t>
            </a:r>
            <a:r>
              <a:rPr lang="ru-RU" dirty="0" smtClean="0"/>
              <a:t> </a:t>
            </a:r>
            <a:r>
              <a:rPr lang="ru-RU" dirty="0" smtClean="0"/>
              <a:t>заключение. </a:t>
            </a:r>
          </a:p>
          <a:p>
            <a:r>
              <a:rPr lang="ru-RU" dirty="0" smtClean="0"/>
              <a:t>Не </a:t>
            </a:r>
            <a:r>
              <a:rPr lang="ru-RU" dirty="0" smtClean="0"/>
              <a:t>используют </a:t>
            </a:r>
            <a:r>
              <a:rPr lang="ru-RU" dirty="0" smtClean="0"/>
              <a:t>слова-связки.</a:t>
            </a:r>
          </a:p>
          <a:p>
            <a:r>
              <a:rPr lang="ru-RU" dirty="0" smtClean="0"/>
              <a:t>Не следят за временем и количеством предложений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/>
          <a:lstStyle/>
          <a:p>
            <a:pPr algn="ctr"/>
            <a:r>
              <a:rPr lang="ru-RU" b="1" i="1" dirty="0" smtClean="0"/>
              <a:t>Основные ошибки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3116"/>
            <a:ext cx="2395681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Пример задания</a:t>
            </a:r>
            <a:br>
              <a:rPr lang="ru-RU" b="1" i="1" dirty="0" smtClean="0"/>
            </a:br>
            <a:r>
              <a:rPr lang="ru-RU" b="1" i="1" dirty="0" smtClean="0"/>
              <a:t>из учебника Английский язык 9 класс « </a:t>
            </a:r>
            <a:r>
              <a:rPr lang="en-US" b="1" i="1" dirty="0" smtClean="0"/>
              <a:t>Spotlight</a:t>
            </a:r>
            <a:r>
              <a:rPr lang="ru-RU" b="1" i="1" dirty="0" smtClean="0"/>
              <a:t>»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9205" y="2928934"/>
            <a:ext cx="4263294" cy="165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556053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428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143380"/>
            <a:ext cx="373062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5463434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714884"/>
            <a:ext cx="3409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1" dirty="0" smtClean="0"/>
              <a:t>Спасибо за внимание !</a:t>
            </a:r>
            <a:endParaRPr lang="ru-RU" b="0" i="1" dirty="0"/>
          </a:p>
        </p:txBody>
      </p:sp>
      <p:pic>
        <p:nvPicPr>
          <p:cNvPr id="4" name="Picture 4" descr="i-24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6050" y="1500174"/>
            <a:ext cx="3800475" cy="3810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1  -  чтение вслух текста научно-популярного характера. Время на подготовку 1,5 минуты.</a:t>
            </a:r>
          </a:p>
          <a:p>
            <a:r>
              <a:rPr lang="ru-RU" dirty="0" smtClean="0"/>
              <a:t> Задание 2  -  условный диалог-расспрос предусматривает ответ на шесть услышанных в аудиозаписи  вопросов телефонного опроса.</a:t>
            </a:r>
          </a:p>
          <a:p>
            <a:r>
              <a:rPr lang="ru-RU" dirty="0" smtClean="0"/>
              <a:t>Задание 3  - связное монологическое высказывание с опорой на план. Время на подготовку 1,5 минуты.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Устная часть ОГЭ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101256" cy="42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Задание 1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8467592" cy="3596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Основные ошибки при выполнении данного вида задания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6368" y="2416890"/>
            <a:ext cx="7036094" cy="1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071942"/>
            <a:ext cx="824702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11235"/>
            <a:ext cx="5286412" cy="380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6766" cy="16383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Пример задания</a:t>
            </a:r>
            <a:br>
              <a:rPr lang="ru-RU" b="1" i="1" dirty="0" smtClean="0"/>
            </a:br>
            <a:r>
              <a:rPr lang="ru-RU" b="1" i="1" dirty="0" smtClean="0"/>
              <a:t>из учебника Английский язык 9 класс « </a:t>
            </a:r>
            <a:r>
              <a:rPr lang="en-US" b="1" i="1" dirty="0" smtClean="0"/>
              <a:t>Spotlight</a:t>
            </a:r>
            <a:r>
              <a:rPr lang="ru-RU" b="1" i="1" dirty="0" smtClean="0"/>
              <a:t>»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71" y="1428736"/>
            <a:ext cx="912692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00132"/>
          </a:xfrm>
        </p:spPr>
        <p:txBody>
          <a:bodyPr/>
          <a:lstStyle/>
          <a:p>
            <a:pPr algn="ctr"/>
            <a:r>
              <a:rPr lang="ru-RU" b="1" i="1" dirty="0" smtClean="0"/>
              <a:t>Задание 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2970" y="785794"/>
            <a:ext cx="7433806" cy="576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428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72060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Задание 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93</TotalTime>
  <Words>135</Words>
  <Application>Microsoft Office PowerPoint</Application>
  <PresentationFormat>Экран (4:3)</PresentationFormat>
  <Paragraphs>20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Коммуникативно-ориентированные упражнения в обучении  устной части ОГЭ</vt:lpstr>
      <vt:lpstr>Устная часть ОГЭ</vt:lpstr>
      <vt:lpstr>Задание 1</vt:lpstr>
      <vt:lpstr>Основные ошибки при выполнении данного вида задания</vt:lpstr>
      <vt:lpstr>Слайд 5</vt:lpstr>
      <vt:lpstr>Пример задания из учебника Английский язык 9 класс « Spotlight»</vt:lpstr>
      <vt:lpstr>Задание  2</vt:lpstr>
      <vt:lpstr>Слайд 8</vt:lpstr>
      <vt:lpstr>Задание 3</vt:lpstr>
      <vt:lpstr>Основные ошибки </vt:lpstr>
      <vt:lpstr>Пример задания из учебника Английский язык 9 класс « Spotlight»</vt:lpstr>
      <vt:lpstr>Слайд 12</vt:lpstr>
      <vt:lpstr>Слайд 13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2020-10-23T05:05:46Z</dcterms:created>
  <dcterms:modified xsi:type="dcterms:W3CDTF">2020-10-27T09:24:05Z</dcterms:modified>
</cp:coreProperties>
</file>