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8" r:id="rId3"/>
    <p:sldId id="268" r:id="rId4"/>
    <p:sldId id="269" r:id="rId5"/>
    <p:sldId id="281" r:id="rId6"/>
    <p:sldId id="283" r:id="rId7"/>
    <p:sldId id="282" r:id="rId8"/>
    <p:sldId id="284" r:id="rId9"/>
    <p:sldId id="273" r:id="rId10"/>
    <p:sldId id="28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0165" autoAdjust="0"/>
  </p:normalViewPr>
  <p:slideViewPr>
    <p:cSldViewPr>
      <p:cViewPr varScale="1">
        <p:scale>
          <a:sx n="89" d="100"/>
          <a:sy n="89" d="100"/>
        </p:scale>
        <p:origin x="-1248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B7093-82AF-45DE-A9AA-7F9A2B3500CF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8911B-3441-47BE-8892-2B7655972E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511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5%D1%81%D1%81%D0%BC%D0%B5%D1%80%D1%82%D0%BD%D1%8B%D0%B9_%D0%BF%D0%BE%D0%BB%D0%BA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8911B-3441-47BE-8892-2B7655972EC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595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8911B-3441-47BE-8892-2B7655972EC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8890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Историческая справка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«Бессмертный полк» — международное общественное гражданско-патриотическое движение по сохранению личной памяти о поколении Великой Отечественной войны[1], а также название акций-шествий, организуемых данным движением. Участники ежегодно в День Победы проходят колонной по улицам городов с фотографиями своих родственников — ветеранов армии и флота, партизан, подпольщиков, бойцов Сопротивления, тружеников тыла, узников концлагерей, блокадников, детей войны[1], — и записывают семейные истории о них в Народную летопись на сайте движения[2].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Движение в его современном виде было инициировано в 2012 году в Томске журналистами Сергеем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Лапенковым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Сергеем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Колотовкиным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Игорем Дмитриевым[3]. Там же, в Томске, народное движение получило название «Бессмертный полк», был создан Устав Полка, в котором сформулированы принципы движения как некоммерческой, неполитической, негосударственной гражданской инициативы [1]. Ранее похожие акции под иными наименованиями проходили в других городах страны. Сейчас народное движение охватывает более 80 государств и территорий. В Лондоне впервые акция прошла в 2016 году.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https://ru.wikipedia.org/wiki/%D0%91%D0%B5%D1%81%D1%81%D0%BC%D0%B5%D1%80%D1%82%D0%BD%D1%8B%D0%B9_%D0%BF%D0%BE%D0%BB%D0%BA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8911B-3441-47BE-8892-2B7655972EC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901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8911B-3441-47BE-8892-2B7655972EC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851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8911B-3441-47BE-8892-2B7655972EC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85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A8911B-3441-47BE-8892-2B7655972EC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85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460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60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081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047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540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126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397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949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678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451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16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463E4-8B5F-418D-81E9-6C326CCD61F8}" type="datetimeFigureOut">
              <a:rPr lang="ru-RU" smtClean="0"/>
              <a:t>26.02.2020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CFD10-E449-40D8-A1EE-C7052B66F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620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sochiprimus.ru/sochi_old_in_war/images_war/b2.jpg" TargetMode="External"/><Relationship Id="rId13" Type="http://schemas.openxmlformats.org/officeDocument/2006/relationships/hyperlink" Target="http://konkurs123.ucoz.ru/_ph/1/2/933179665.jpg?1407992401" TargetMode="External"/><Relationship Id="rId18" Type="http://schemas.openxmlformats.org/officeDocument/2006/relationships/hyperlink" Target="https://yandex.ru/images/search?pos=21&amp;img_url=https%3A%2F%2Fwww.opengaz.ru%2Fsites%2Fwww.opengaz.ru%2Ffiles%2Fu353%2F3997301.jpg&amp;text=%D1%81%D1%82%D0%B5%D0%BD%D0%B0+%D0%BF%D0%B0%D0%BC%D1%8F%D1%82%D0%B8+&amp;rpt=simage&amp;lr=239" TargetMode="External"/><Relationship Id="rId3" Type="http://schemas.openxmlformats.org/officeDocument/2006/relationships/hyperlink" Target="http://www.diary.ru/~Adelina3/p185952938.htm?oam" TargetMode="External"/><Relationship Id="rId7" Type="http://schemas.openxmlformats.org/officeDocument/2006/relationships/hyperlink" Target="http://www.ies-holding.com/uploads/tx_news/3de18798e8e0.jpg" TargetMode="External"/><Relationship Id="rId12" Type="http://schemas.openxmlformats.org/officeDocument/2006/relationships/hyperlink" Target="http://ww2history.ru/uploads/2004/1361299816_5097.jpg" TargetMode="External"/><Relationship Id="rId17" Type="http://schemas.openxmlformats.org/officeDocument/2006/relationships/hyperlink" Target="https://yandex.ru/images/search?pos=1&amp;from=tabbar&amp;img_url=https%3A%2F%2Fzimamagazine.com%2Fwp-content%2Fuploads%2F2016%2F05%2Fimmortal-7-of-54.jpg&amp;text=Immortal+Regiment+march+in+London&amp;rpt=simage" TargetMode="External"/><Relationship Id="rId2" Type="http://schemas.openxmlformats.org/officeDocument/2006/relationships/hyperlink" Target="http://www.livekuban.ru/image/sochi-gorod-vrach-i-gorod-voin/" TargetMode="External"/><Relationship Id="rId16" Type="http://schemas.openxmlformats.org/officeDocument/2006/relationships/hyperlink" Target="https://ru.wikipedia.org/wiki/%D0%A4%D0%B0%D0%B9%D0%BB:%D0%91%D0%B5%D1%81%D1%81%D0%BC%D0%B5%D1%80%D1%82%D0%BD%D1%8B%D0%B9_%D0%BF%D0%BE%D0%BB%D0%BA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6301/23525688.2/0_7ad21_71a2563e_XL" TargetMode="External"/><Relationship Id="rId11" Type="http://schemas.openxmlformats.org/officeDocument/2006/relationships/hyperlink" Target="http://img-fotki.yandex.ru/get/5642/121447594.2eb/0_b9610_6e5b20bf_XL.jpeg.jpg" TargetMode="External"/><Relationship Id="rId5" Type="http://schemas.openxmlformats.org/officeDocument/2006/relationships/hyperlink" Target="http://www.anypics.ru/download.php?file=201211/640x480/anypics.ru-53070.jpg" TargetMode="External"/><Relationship Id="rId15" Type="http://schemas.openxmlformats.org/officeDocument/2006/relationships/hyperlink" Target="https://ru.wikipedia.org/wiki/%D0%A4%D0%B0%D0%B9%D0%BB:%D0%A8%D0%B5%D1%81%D1%82%D0%B2%D0%B8%D0%B5_%D1%80%D0%B5%D0%B3%D0%B8%D0%BE%D0%BD%D0%B0%D0%BB%D1%8C%D0%BD%D0%BE%D0%B9_%D0%BF%D0%B0%D1%82%D1%80%D0%B8%D0%BE%D1%82%D0%B8%D1%87%D0%B5%D1%81%D0%BA%D0%BE%D0%B9_%D0%BE%D0%B1%D1%89%D0%B5%D1%81%D1%82%D0%B2%D0%B5%D0%BD%D0%BD%D0%BE%D0%B9_%D0%BE%D1%80%D0%B3%D0%B0%D0%BD%D0%B8%D0%B7%D0%B0%D1%86%D0%B8%D0%B8_%C2%AB%D0%91%D0%B5%D1%81%D1%81%D0%BC%D0%B5%D1%80%D1%82%D0%BD%D1%8B%D0%B9_%D0%BF%D0%BE%D0%BB%D0%BA%C2%BB_-_1.jpg" TargetMode="External"/><Relationship Id="rId10" Type="http://schemas.openxmlformats.org/officeDocument/2006/relationships/hyperlink" Target="http://sochiprimus.ru/sochi_old_in_war/images_war/b5.jpg" TargetMode="External"/><Relationship Id="rId19" Type="http://schemas.openxmlformats.org/officeDocument/2006/relationships/hyperlink" Target="https://learningapps.org/watch?v=picb75nm220" TargetMode="External"/><Relationship Id="rId4" Type="http://schemas.openxmlformats.org/officeDocument/2006/relationships/hyperlink" Target="http://sochiprimus.ru/sochi_old_in_war/sochi_old_in_war.html" TargetMode="External"/><Relationship Id="rId9" Type="http://schemas.openxmlformats.org/officeDocument/2006/relationships/hyperlink" Target="http://sochiprimus.ru/sochi_old_in_war/images_war_1/1_tyl.jpg" TargetMode="External"/><Relationship Id="rId14" Type="http://schemas.openxmlformats.org/officeDocument/2006/relationships/hyperlink" Target="http://img0.liveinternet.ru/images/attach/c/3/75/478/75478452_540c54fb205deedab254d1b34ad011ae__kopiya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fd29d7bc20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2sf0t8g320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764704"/>
            <a:ext cx="6504019" cy="4896544"/>
          </a:xfrm>
        </p:spPr>
        <p:txBody>
          <a:bodyPr>
            <a:normAutofit fontScale="92500" lnSpcReduction="10000"/>
          </a:bodyPr>
          <a:lstStyle/>
          <a:p>
            <a:endParaRPr lang="ru-RU" sz="30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9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 </a:t>
            </a:r>
            <a:r>
              <a:rPr lang="ru-RU" sz="3900" b="1" u="sng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Победы -  праздник для каждой российской </a:t>
            </a:r>
            <a:r>
              <a:rPr lang="ru-RU" sz="3900" b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семьи</a:t>
            </a:r>
          </a:p>
          <a:p>
            <a:endParaRPr lang="ru-RU" sz="30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/>
            <a:r>
              <a:rPr lang="ru-RU" sz="2600" dirty="0" smtClean="0">
                <a:solidFill>
                  <a:schemeClr val="tx1"/>
                </a:solidFill>
              </a:rPr>
              <a:t>Выполнила :</a:t>
            </a:r>
            <a:r>
              <a:rPr lang="ru-RU" sz="3000" dirty="0" smtClean="0">
                <a:solidFill>
                  <a:schemeClr val="tx1"/>
                </a:solidFill>
              </a:rPr>
              <a:t> учитель английского языка, </a:t>
            </a:r>
          </a:p>
          <a:p>
            <a:pPr algn="l"/>
            <a:r>
              <a:rPr lang="ru-RU" sz="3000" dirty="0" smtClean="0">
                <a:solidFill>
                  <a:schemeClr val="tx1"/>
                </a:solidFill>
              </a:rPr>
              <a:t>гимназии </a:t>
            </a:r>
            <a:r>
              <a:rPr lang="ru-RU" sz="3000" dirty="0">
                <a:solidFill>
                  <a:schemeClr val="tx1"/>
                </a:solidFill>
              </a:rPr>
              <a:t>№44,  г. Сочи, </a:t>
            </a:r>
          </a:p>
          <a:p>
            <a:pPr algn="l"/>
            <a:r>
              <a:rPr lang="ru-RU" sz="3000" dirty="0">
                <a:solidFill>
                  <a:schemeClr val="tx1"/>
                </a:solidFill>
              </a:rPr>
              <a:t>Краснодарского </a:t>
            </a:r>
            <a:r>
              <a:rPr lang="ru-RU" sz="3000" dirty="0" smtClean="0">
                <a:solidFill>
                  <a:schemeClr val="tx1"/>
                </a:solidFill>
              </a:rPr>
              <a:t>края</a:t>
            </a:r>
          </a:p>
          <a:p>
            <a:pPr algn="l"/>
            <a:r>
              <a:rPr lang="ru-RU" sz="3000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Питинова  Наталья Владимировна</a:t>
            </a:r>
          </a:p>
          <a:p>
            <a:endParaRPr lang="en-US" sz="1900" dirty="0" smtClean="0"/>
          </a:p>
          <a:p>
            <a:endParaRPr lang="en-US" sz="1900" dirty="0"/>
          </a:p>
          <a:p>
            <a:r>
              <a:rPr lang="en-US" sz="1900" dirty="0" smtClean="0"/>
              <a:t>20</a:t>
            </a:r>
            <a:r>
              <a:rPr lang="ru-RU" sz="1900" dirty="0" smtClean="0"/>
              <a:t>20</a:t>
            </a:r>
            <a:r>
              <a:rPr lang="en-US" sz="1900" dirty="0" smtClean="0"/>
              <a:t> </a:t>
            </a:r>
            <a:r>
              <a:rPr lang="ru-RU" sz="1900" dirty="0" smtClean="0"/>
              <a:t>год</a:t>
            </a:r>
          </a:p>
        </p:txBody>
      </p:sp>
      <p:pic>
        <p:nvPicPr>
          <p:cNvPr id="4" name="Picture 2" descr="&amp;fcy;&amp;ocy;&amp;rcy;&amp;ucy;&amp;mcy; vBSupport.org - &amp;Pcy;&amp;ocy;&amp;kcy;&amp;acy;&amp;zcy;&amp;acy;&amp;tcy;&amp;softcy; &amp;scy;&amp;ocy;&amp;ocy;&amp;bcy;&amp;shchcy;&amp;iecy;&amp;ncy;&amp;icy;&amp;iecy; &amp;ocy;&amp;tcy;&amp;dcy;&amp;iecy;&amp;lcy;&amp;softcy;&amp;ncy;&amp;ocy; - &amp;Gcy;&amp;iecy;&amp;ocy;&amp;rcy;&amp;gcy;&amp;icy;&amp;iecy;&amp;vcy;&amp;scy;&amp;kcy;&amp;acy;&amp;yacy; &amp;lcy;&amp;iecy;&amp;ncy;&amp;tcy;&amp;ocy;&amp;chcy;&amp;kcy;&amp;acy;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83" y="4149080"/>
            <a:ext cx="3575484" cy="238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63888" y="1700808"/>
            <a:ext cx="18473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89897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264696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3500" b="1" dirty="0"/>
              <a:t>Информация о Сочи времен ВОВ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Артюхов С. А.</a:t>
            </a:r>
          </a:p>
          <a:p>
            <a:pPr marL="0" indent="0">
              <a:buNone/>
            </a:pPr>
            <a:r>
              <a:rPr lang="ru-RU" sz="3500" dirty="0"/>
              <a:t>    Сочи в годы Великой Отечественной войны 1941-1945 </a:t>
            </a:r>
            <a:r>
              <a:rPr lang="ru-RU" sz="3500" dirty="0" err="1"/>
              <a:t>гг</a:t>
            </a:r>
            <a:r>
              <a:rPr lang="ru-RU" sz="3500" dirty="0"/>
              <a:t> – Сочи: Издательство ООО «</a:t>
            </a:r>
            <a:r>
              <a:rPr lang="ru-RU" sz="3500" dirty="0" err="1"/>
              <a:t>Стерх</a:t>
            </a:r>
            <a:r>
              <a:rPr lang="ru-RU" sz="3500" dirty="0"/>
              <a:t>», 2004</a:t>
            </a:r>
          </a:p>
          <a:p>
            <a:pPr marL="0" indent="0">
              <a:buNone/>
            </a:pPr>
            <a:r>
              <a:rPr lang="ru-RU" sz="3500" u="sng" dirty="0">
                <a:hlinkClick r:id="rId2"/>
              </a:rPr>
              <a:t>http://www.livekuban.ru/image/sochi-gorod-vrach-i-gorod-voin/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3"/>
              </a:rPr>
              <a:t>http://www.diary.ru/~Adelina3/p185952938.htm?oam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4"/>
              </a:rPr>
              <a:t>http://sochiprimus.ru/sochi_old_in_war/sochi_old_in_war.html</a:t>
            </a:r>
            <a:endParaRPr lang="ru-RU" sz="3500" dirty="0"/>
          </a:p>
          <a:p>
            <a:pPr marL="0" indent="0">
              <a:buNone/>
            </a:pPr>
            <a:r>
              <a:rPr lang="ru-RU" sz="3500" b="1" dirty="0" smtClean="0"/>
              <a:t>Фон </a:t>
            </a:r>
            <a:r>
              <a:rPr lang="ru-RU" sz="3500" b="1" dirty="0"/>
              <a:t>презентации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5"/>
              </a:rPr>
              <a:t>http://www.anypics.ru/download.php?file=201211/640x480/anypics.ru-53070.jpg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6"/>
              </a:rPr>
              <a:t>http://img-fotki.yandex.ru/get/6301/23525688.2/0_7ad21_71a2563e_XL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7"/>
              </a:rPr>
              <a:t>http://www.ies-holding.com/uploads/tx_news/3de18798e8e0.jpg</a:t>
            </a:r>
            <a:endParaRPr lang="ru-RU" sz="3500" dirty="0"/>
          </a:p>
          <a:p>
            <a:pPr marL="0" indent="0">
              <a:buNone/>
            </a:pPr>
            <a:r>
              <a:rPr lang="ru-RU" sz="3500" b="1" dirty="0"/>
              <a:t>Фото времен ВОВ</a:t>
            </a:r>
            <a:endParaRPr lang="ru-RU" sz="3500" dirty="0"/>
          </a:p>
          <a:p>
            <a:pPr marL="0" indent="0">
              <a:buNone/>
            </a:pPr>
            <a:r>
              <a:rPr lang="en-US" sz="3500" u="sng" dirty="0">
                <a:hlinkClick r:id="rId8"/>
              </a:rPr>
              <a:t>http</a:t>
            </a:r>
            <a:r>
              <a:rPr lang="ru-RU" sz="3500" u="sng" dirty="0">
                <a:hlinkClick r:id="rId8"/>
              </a:rPr>
              <a:t>://</a:t>
            </a:r>
            <a:r>
              <a:rPr lang="en-US" sz="3500" u="sng" dirty="0" err="1">
                <a:hlinkClick r:id="rId8"/>
              </a:rPr>
              <a:t>sochiprimus</a:t>
            </a:r>
            <a:r>
              <a:rPr lang="ru-RU" sz="3500" u="sng" dirty="0">
                <a:hlinkClick r:id="rId8"/>
              </a:rPr>
              <a:t>.</a:t>
            </a:r>
            <a:r>
              <a:rPr lang="en-US" sz="3500" u="sng" dirty="0" err="1">
                <a:hlinkClick r:id="rId8"/>
              </a:rPr>
              <a:t>ru</a:t>
            </a:r>
            <a:r>
              <a:rPr lang="ru-RU" sz="3500" u="sng" dirty="0">
                <a:hlinkClick r:id="rId8"/>
              </a:rPr>
              <a:t>/</a:t>
            </a:r>
            <a:r>
              <a:rPr lang="en-US" sz="3500" u="sng" dirty="0" err="1">
                <a:hlinkClick r:id="rId8"/>
              </a:rPr>
              <a:t>sochi</a:t>
            </a:r>
            <a:r>
              <a:rPr lang="ru-RU" sz="3500" u="sng" dirty="0">
                <a:hlinkClick r:id="rId8"/>
              </a:rPr>
              <a:t>_</a:t>
            </a:r>
            <a:r>
              <a:rPr lang="en-US" sz="3500" u="sng" dirty="0">
                <a:hlinkClick r:id="rId8"/>
              </a:rPr>
              <a:t>old</a:t>
            </a:r>
            <a:r>
              <a:rPr lang="ru-RU" sz="3500" u="sng" dirty="0">
                <a:hlinkClick r:id="rId8"/>
              </a:rPr>
              <a:t>_</a:t>
            </a:r>
            <a:r>
              <a:rPr lang="en-US" sz="3500" u="sng" dirty="0">
                <a:hlinkClick r:id="rId8"/>
              </a:rPr>
              <a:t>in</a:t>
            </a:r>
            <a:r>
              <a:rPr lang="ru-RU" sz="3500" u="sng" dirty="0">
                <a:hlinkClick r:id="rId8"/>
              </a:rPr>
              <a:t>_</a:t>
            </a:r>
            <a:r>
              <a:rPr lang="en-US" sz="3500" u="sng" dirty="0">
                <a:hlinkClick r:id="rId8"/>
              </a:rPr>
              <a:t>war</a:t>
            </a:r>
            <a:r>
              <a:rPr lang="ru-RU" sz="3500" u="sng" dirty="0">
                <a:hlinkClick r:id="rId8"/>
              </a:rPr>
              <a:t>/</a:t>
            </a:r>
            <a:r>
              <a:rPr lang="en-US" sz="3500" u="sng" dirty="0">
                <a:hlinkClick r:id="rId8"/>
              </a:rPr>
              <a:t>images</a:t>
            </a:r>
            <a:r>
              <a:rPr lang="ru-RU" sz="3500" u="sng" dirty="0">
                <a:hlinkClick r:id="rId8"/>
              </a:rPr>
              <a:t>_</a:t>
            </a:r>
            <a:r>
              <a:rPr lang="en-US" sz="3500" u="sng" dirty="0">
                <a:hlinkClick r:id="rId8"/>
              </a:rPr>
              <a:t>war</a:t>
            </a:r>
            <a:r>
              <a:rPr lang="ru-RU" sz="3500" u="sng" dirty="0">
                <a:hlinkClick r:id="rId8"/>
              </a:rPr>
              <a:t>/</a:t>
            </a:r>
            <a:r>
              <a:rPr lang="en-US" sz="3500" u="sng" dirty="0">
                <a:hlinkClick r:id="rId8"/>
              </a:rPr>
              <a:t>b</a:t>
            </a:r>
            <a:r>
              <a:rPr lang="ru-RU" sz="3500" u="sng" dirty="0">
                <a:hlinkClick r:id="rId8"/>
              </a:rPr>
              <a:t>2.</a:t>
            </a:r>
            <a:r>
              <a:rPr lang="en-US" sz="3500" u="sng" dirty="0">
                <a:hlinkClick r:id="rId8"/>
              </a:rPr>
              <a:t>jpg</a:t>
            </a:r>
            <a:endParaRPr lang="ru-RU" sz="3500" dirty="0"/>
          </a:p>
          <a:p>
            <a:pPr marL="0" indent="0">
              <a:buNone/>
            </a:pPr>
            <a:r>
              <a:rPr lang="en-US" sz="3500" u="sng" dirty="0">
                <a:hlinkClick r:id="rId9"/>
              </a:rPr>
              <a:t>http</a:t>
            </a:r>
            <a:r>
              <a:rPr lang="ru-RU" sz="3500" u="sng" dirty="0">
                <a:hlinkClick r:id="rId9"/>
              </a:rPr>
              <a:t>://</a:t>
            </a:r>
            <a:r>
              <a:rPr lang="en-US" sz="3500" u="sng" dirty="0" err="1">
                <a:hlinkClick r:id="rId9"/>
              </a:rPr>
              <a:t>sochiprimus</a:t>
            </a:r>
            <a:r>
              <a:rPr lang="ru-RU" sz="3500" u="sng" dirty="0">
                <a:hlinkClick r:id="rId9"/>
              </a:rPr>
              <a:t>.</a:t>
            </a:r>
            <a:r>
              <a:rPr lang="en-US" sz="3500" u="sng" dirty="0" err="1">
                <a:hlinkClick r:id="rId9"/>
              </a:rPr>
              <a:t>ru</a:t>
            </a:r>
            <a:r>
              <a:rPr lang="ru-RU" sz="3500" u="sng" dirty="0">
                <a:hlinkClick r:id="rId9"/>
              </a:rPr>
              <a:t>/</a:t>
            </a:r>
            <a:r>
              <a:rPr lang="en-US" sz="3500" u="sng" dirty="0" err="1">
                <a:hlinkClick r:id="rId9"/>
              </a:rPr>
              <a:t>sochi</a:t>
            </a:r>
            <a:r>
              <a:rPr lang="ru-RU" sz="3500" u="sng" dirty="0">
                <a:hlinkClick r:id="rId9"/>
              </a:rPr>
              <a:t>_</a:t>
            </a:r>
            <a:r>
              <a:rPr lang="en-US" sz="3500" u="sng" dirty="0">
                <a:hlinkClick r:id="rId9"/>
              </a:rPr>
              <a:t>old</a:t>
            </a:r>
            <a:r>
              <a:rPr lang="ru-RU" sz="3500" u="sng" dirty="0">
                <a:hlinkClick r:id="rId9"/>
              </a:rPr>
              <a:t>_</a:t>
            </a:r>
            <a:r>
              <a:rPr lang="en-US" sz="3500" u="sng" dirty="0">
                <a:hlinkClick r:id="rId9"/>
              </a:rPr>
              <a:t>in</a:t>
            </a:r>
            <a:r>
              <a:rPr lang="ru-RU" sz="3500" u="sng" dirty="0">
                <a:hlinkClick r:id="rId9"/>
              </a:rPr>
              <a:t>_</a:t>
            </a:r>
            <a:r>
              <a:rPr lang="en-US" sz="3500" u="sng" dirty="0">
                <a:hlinkClick r:id="rId9"/>
              </a:rPr>
              <a:t>war</a:t>
            </a:r>
            <a:r>
              <a:rPr lang="ru-RU" sz="3500" u="sng" dirty="0">
                <a:hlinkClick r:id="rId9"/>
              </a:rPr>
              <a:t>/</a:t>
            </a:r>
            <a:r>
              <a:rPr lang="en-US" sz="3500" u="sng" dirty="0">
                <a:hlinkClick r:id="rId9"/>
              </a:rPr>
              <a:t>images</a:t>
            </a:r>
            <a:r>
              <a:rPr lang="ru-RU" sz="3500" u="sng" dirty="0">
                <a:hlinkClick r:id="rId9"/>
              </a:rPr>
              <a:t>_</a:t>
            </a:r>
            <a:r>
              <a:rPr lang="en-US" sz="3500" u="sng" dirty="0">
                <a:hlinkClick r:id="rId9"/>
              </a:rPr>
              <a:t>war</a:t>
            </a:r>
            <a:r>
              <a:rPr lang="ru-RU" sz="3500" u="sng" dirty="0">
                <a:hlinkClick r:id="rId9"/>
              </a:rPr>
              <a:t>_1/1_</a:t>
            </a:r>
            <a:r>
              <a:rPr lang="en-US" sz="3500" u="sng" dirty="0" err="1">
                <a:hlinkClick r:id="rId9"/>
              </a:rPr>
              <a:t>tyl</a:t>
            </a:r>
            <a:r>
              <a:rPr lang="ru-RU" sz="3500" u="sng" dirty="0">
                <a:hlinkClick r:id="rId9"/>
              </a:rPr>
              <a:t>.</a:t>
            </a:r>
            <a:r>
              <a:rPr lang="en-US" sz="3500" u="sng" dirty="0">
                <a:hlinkClick r:id="rId9"/>
              </a:rPr>
              <a:t>jpg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10"/>
              </a:rPr>
              <a:t>http://sochiprimus.ru/sochi_old_in_war/images_war/b5.jpg</a:t>
            </a:r>
            <a:endParaRPr lang="ru-RU" sz="3500" dirty="0"/>
          </a:p>
          <a:p>
            <a:pPr marL="0" indent="0">
              <a:buNone/>
            </a:pPr>
            <a:r>
              <a:rPr lang="en-US" sz="3500" u="sng" dirty="0">
                <a:hlinkClick r:id="rId11"/>
              </a:rPr>
              <a:t>http</a:t>
            </a:r>
            <a:r>
              <a:rPr lang="ru-RU" sz="3500" u="sng" dirty="0">
                <a:hlinkClick r:id="rId11"/>
              </a:rPr>
              <a:t>://</a:t>
            </a:r>
            <a:r>
              <a:rPr lang="en-US" sz="3500" u="sng" dirty="0" err="1">
                <a:hlinkClick r:id="rId11"/>
              </a:rPr>
              <a:t>img</a:t>
            </a:r>
            <a:r>
              <a:rPr lang="ru-RU" sz="3500" u="sng" dirty="0">
                <a:hlinkClick r:id="rId11"/>
              </a:rPr>
              <a:t>-</a:t>
            </a:r>
            <a:r>
              <a:rPr lang="en-US" sz="3500" u="sng" dirty="0" err="1">
                <a:hlinkClick r:id="rId11"/>
              </a:rPr>
              <a:t>fotki</a:t>
            </a:r>
            <a:r>
              <a:rPr lang="ru-RU" sz="3500" u="sng" dirty="0">
                <a:hlinkClick r:id="rId11"/>
              </a:rPr>
              <a:t>.</a:t>
            </a:r>
            <a:r>
              <a:rPr lang="en-US" sz="3500" u="sng" dirty="0" err="1">
                <a:hlinkClick r:id="rId11"/>
              </a:rPr>
              <a:t>yandex</a:t>
            </a:r>
            <a:r>
              <a:rPr lang="ru-RU" sz="3500" u="sng" dirty="0">
                <a:hlinkClick r:id="rId11"/>
              </a:rPr>
              <a:t>.</a:t>
            </a:r>
            <a:r>
              <a:rPr lang="en-US" sz="3500" u="sng" dirty="0" err="1">
                <a:hlinkClick r:id="rId11"/>
              </a:rPr>
              <a:t>ru</a:t>
            </a:r>
            <a:r>
              <a:rPr lang="ru-RU" sz="3500" u="sng" dirty="0">
                <a:hlinkClick r:id="rId11"/>
              </a:rPr>
              <a:t>/</a:t>
            </a:r>
            <a:r>
              <a:rPr lang="en-US" sz="3500" u="sng" dirty="0">
                <a:hlinkClick r:id="rId11"/>
              </a:rPr>
              <a:t>get</a:t>
            </a:r>
            <a:r>
              <a:rPr lang="ru-RU" sz="3500" u="sng" dirty="0">
                <a:hlinkClick r:id="rId11"/>
              </a:rPr>
              <a:t>/5642/121447594.2</a:t>
            </a:r>
            <a:r>
              <a:rPr lang="en-US" sz="3500" u="sng" dirty="0" err="1">
                <a:hlinkClick r:id="rId11"/>
              </a:rPr>
              <a:t>eb</a:t>
            </a:r>
            <a:r>
              <a:rPr lang="ru-RU" sz="3500" u="sng" dirty="0">
                <a:hlinkClick r:id="rId11"/>
              </a:rPr>
              <a:t>/0_</a:t>
            </a:r>
            <a:r>
              <a:rPr lang="en-US" sz="3500" u="sng" dirty="0">
                <a:hlinkClick r:id="rId11"/>
              </a:rPr>
              <a:t>b</a:t>
            </a:r>
            <a:r>
              <a:rPr lang="ru-RU" sz="3500" u="sng" dirty="0">
                <a:hlinkClick r:id="rId11"/>
              </a:rPr>
              <a:t>9610_6</a:t>
            </a:r>
            <a:r>
              <a:rPr lang="en-US" sz="3500" u="sng" dirty="0">
                <a:hlinkClick r:id="rId11"/>
              </a:rPr>
              <a:t>e</a:t>
            </a:r>
            <a:r>
              <a:rPr lang="ru-RU" sz="3500" u="sng" dirty="0">
                <a:hlinkClick r:id="rId11"/>
              </a:rPr>
              <a:t>5</a:t>
            </a:r>
            <a:r>
              <a:rPr lang="en-US" sz="3500" u="sng" dirty="0">
                <a:hlinkClick r:id="rId11"/>
              </a:rPr>
              <a:t>b</a:t>
            </a:r>
            <a:r>
              <a:rPr lang="ru-RU" sz="3500" u="sng" dirty="0">
                <a:hlinkClick r:id="rId11"/>
              </a:rPr>
              <a:t>20</a:t>
            </a:r>
            <a:r>
              <a:rPr lang="en-US" sz="3500" u="sng" dirty="0">
                <a:hlinkClick r:id="rId11"/>
              </a:rPr>
              <a:t>bf</a:t>
            </a:r>
            <a:r>
              <a:rPr lang="ru-RU" sz="3500" u="sng" dirty="0">
                <a:hlinkClick r:id="rId11"/>
              </a:rPr>
              <a:t>_</a:t>
            </a:r>
            <a:r>
              <a:rPr lang="en-US" sz="3500" u="sng" dirty="0">
                <a:hlinkClick r:id="rId11"/>
              </a:rPr>
              <a:t>XL</a:t>
            </a:r>
            <a:r>
              <a:rPr lang="ru-RU" sz="3500" u="sng" dirty="0">
                <a:hlinkClick r:id="rId11"/>
              </a:rPr>
              <a:t>.</a:t>
            </a:r>
            <a:r>
              <a:rPr lang="en-US" sz="3500" u="sng" dirty="0">
                <a:hlinkClick r:id="rId11"/>
              </a:rPr>
              <a:t>jpeg</a:t>
            </a:r>
            <a:r>
              <a:rPr lang="ru-RU" sz="3500" u="sng" dirty="0">
                <a:hlinkClick r:id="rId11"/>
              </a:rPr>
              <a:t>.</a:t>
            </a:r>
            <a:r>
              <a:rPr lang="en-US" sz="3500" u="sng" dirty="0">
                <a:hlinkClick r:id="rId11"/>
              </a:rPr>
              <a:t>jpg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12"/>
              </a:rPr>
              <a:t>http://ww2history.ru/uploads/2004/1361299816_5097.jpg</a:t>
            </a:r>
            <a:endParaRPr lang="ru-RU" sz="3500" dirty="0"/>
          </a:p>
          <a:p>
            <a:pPr marL="0" indent="0">
              <a:buNone/>
            </a:pPr>
            <a:r>
              <a:rPr lang="ru-RU" sz="3500" b="1" dirty="0" smtClean="0"/>
              <a:t>Вечный </a:t>
            </a:r>
            <a:r>
              <a:rPr lang="ru-RU" sz="3500" b="1" dirty="0"/>
              <a:t>огонь анимация</a:t>
            </a:r>
            <a:r>
              <a:rPr lang="ru-RU" sz="3500" dirty="0"/>
              <a:t> </a:t>
            </a:r>
            <a:r>
              <a:rPr lang="ru-RU" sz="3500" u="sng" dirty="0">
                <a:hlinkClick r:id="rId13"/>
              </a:rPr>
              <a:t>http://konkurs123.ucoz.ru/_ph/1/2/933179665.jpg?1407992401</a:t>
            </a:r>
            <a:endParaRPr lang="ru-RU" sz="3500" dirty="0"/>
          </a:p>
          <a:p>
            <a:pPr marL="0" indent="0">
              <a:buNone/>
            </a:pPr>
            <a:r>
              <a:rPr lang="ru-RU" sz="3500" u="sng" dirty="0">
                <a:hlinkClick r:id="rId14"/>
              </a:rPr>
              <a:t>http://img0.liveinternet.ru/images/attach/c/3/75/478/75478452_540c54fb205deedab254d1b34ad011ae__kopiya.gif</a:t>
            </a:r>
            <a:endParaRPr lang="ru-RU" sz="3500" dirty="0"/>
          </a:p>
          <a:p>
            <a:r>
              <a:rPr lang="ru-RU" dirty="0"/>
              <a:t> </a:t>
            </a:r>
            <a:r>
              <a:rPr lang="ru-RU" b="1" dirty="0"/>
              <a:t>бессмертный полк </a:t>
            </a:r>
            <a:r>
              <a:rPr lang="ru-RU" b="1" u="sng" dirty="0">
                <a:hlinkClick r:id="rId15"/>
              </a:rPr>
              <a:t>https://ru.wikipedia.org/wiki/%D0%A4%D0%B0%D0%B9%D0%BB:%D0%A8%D0%B5%D1%81%D1%82%D0%B2%D0%B8%D0%B5_%D1%80%D0%B5%D0%B3%D0%B8%D0%BE%D0%BD%D0%B0%D0%BB%D1%8C%D0%BD%D0%BE%D0%B9_%D0%BF%D0%B0%D1%82%D1%80%D0%B8%D0%BE%D1%82%D0%B8%D1%87%D0%B5%D1%81%D0%BA%D0%BE%D0%B9_%D0%BE%D0%B1%D1%89%D0%B5%D1%81%D1%82%D0%B2%D0%B5%D0%BD%D0%BD%D0%BE%D0%B9_%D0%BE%D1%80%D0%B3%D0%B0%D0%BD%D0%B8%D0%B7%D0%B0%D1%86%D0%B8%D0%B8_%C2%AB%D0%91%D0%B5%D1%81%D1%81%D0%BC%D0%B5%D1%80%D1%82%D0%BD%D1%8B%D0%B9_%D0%BF%D0%BE%D0%BB%D0%BA%C2%BB_-_1.jpg</a:t>
            </a:r>
            <a:endParaRPr lang="ru-RU" dirty="0"/>
          </a:p>
          <a:p>
            <a:r>
              <a:rPr lang="ru-RU" b="1" dirty="0"/>
              <a:t>логотип бессмертного полка </a:t>
            </a:r>
            <a:endParaRPr lang="ru-RU" dirty="0"/>
          </a:p>
          <a:p>
            <a:r>
              <a:rPr lang="ru-RU" b="1" u="sng" dirty="0">
                <a:hlinkClick r:id="rId16"/>
              </a:rPr>
              <a:t>https://ru.wikipedia.org/wiki/%D0%A4%D0%B0%D0%B9%D0%BB:%D0%91%D0%B5%D1%81%D1%81%D0%BC%D0%B5%D1%80%D1%82%D0%BD%D1%8B%D0%B9_%D0%BF%D0%BE%D0%BB%D0%BA.png</a:t>
            </a:r>
            <a:endParaRPr lang="ru-RU" dirty="0"/>
          </a:p>
          <a:p>
            <a:r>
              <a:rPr lang="ru-RU" b="1" dirty="0"/>
              <a:t>бессмертный полк в Лондоне </a:t>
            </a:r>
            <a:r>
              <a:rPr lang="en-US" b="1" u="sng" dirty="0">
                <a:hlinkClick r:id="rId17"/>
              </a:rPr>
              <a:t>https</a:t>
            </a:r>
            <a:r>
              <a:rPr lang="ru-RU" b="1" u="sng" dirty="0">
                <a:hlinkClick r:id="rId17"/>
              </a:rPr>
              <a:t>://</a:t>
            </a:r>
            <a:r>
              <a:rPr lang="en-US" b="1" u="sng" dirty="0" err="1">
                <a:hlinkClick r:id="rId17"/>
              </a:rPr>
              <a:t>yandex</a:t>
            </a:r>
            <a:r>
              <a:rPr lang="ru-RU" b="1" u="sng" dirty="0">
                <a:hlinkClick r:id="rId17"/>
              </a:rPr>
              <a:t>.</a:t>
            </a:r>
            <a:r>
              <a:rPr lang="en-US" b="1" u="sng" dirty="0" err="1">
                <a:hlinkClick r:id="rId17"/>
              </a:rPr>
              <a:t>ru</a:t>
            </a:r>
            <a:r>
              <a:rPr lang="ru-RU" b="1" u="sng" dirty="0">
                <a:hlinkClick r:id="rId17"/>
              </a:rPr>
              <a:t>/</a:t>
            </a:r>
            <a:r>
              <a:rPr lang="en-US" b="1" u="sng" dirty="0">
                <a:hlinkClick r:id="rId17"/>
              </a:rPr>
              <a:t>images</a:t>
            </a:r>
            <a:r>
              <a:rPr lang="ru-RU" b="1" u="sng" dirty="0">
                <a:hlinkClick r:id="rId17"/>
              </a:rPr>
              <a:t>/</a:t>
            </a:r>
            <a:r>
              <a:rPr lang="en-US" b="1" u="sng" dirty="0">
                <a:hlinkClick r:id="rId17"/>
              </a:rPr>
              <a:t>search</a:t>
            </a:r>
            <a:r>
              <a:rPr lang="ru-RU" b="1" u="sng" dirty="0">
                <a:hlinkClick r:id="rId17"/>
              </a:rPr>
              <a:t>?</a:t>
            </a:r>
            <a:r>
              <a:rPr lang="en-US" b="1" u="sng" dirty="0" err="1">
                <a:hlinkClick r:id="rId17"/>
              </a:rPr>
              <a:t>pos</a:t>
            </a:r>
            <a:r>
              <a:rPr lang="ru-RU" b="1" u="sng" dirty="0">
                <a:hlinkClick r:id="rId17"/>
              </a:rPr>
              <a:t>=1&amp;</a:t>
            </a:r>
            <a:r>
              <a:rPr lang="en-US" b="1" u="sng" dirty="0">
                <a:hlinkClick r:id="rId17"/>
              </a:rPr>
              <a:t>from</a:t>
            </a:r>
            <a:r>
              <a:rPr lang="ru-RU" b="1" u="sng" dirty="0">
                <a:hlinkClick r:id="rId17"/>
              </a:rPr>
              <a:t>=</a:t>
            </a:r>
            <a:r>
              <a:rPr lang="en-US" b="1" u="sng" dirty="0" err="1">
                <a:hlinkClick r:id="rId17"/>
              </a:rPr>
              <a:t>tabbar</a:t>
            </a:r>
            <a:r>
              <a:rPr lang="ru-RU" b="1" u="sng" dirty="0">
                <a:hlinkClick r:id="rId17"/>
              </a:rPr>
              <a:t>&amp;</a:t>
            </a:r>
            <a:r>
              <a:rPr lang="en-US" b="1" u="sng" dirty="0" err="1">
                <a:hlinkClick r:id="rId17"/>
              </a:rPr>
              <a:t>img</a:t>
            </a:r>
            <a:r>
              <a:rPr lang="ru-RU" b="1" u="sng" dirty="0">
                <a:hlinkClick r:id="rId17"/>
              </a:rPr>
              <a:t>_</a:t>
            </a:r>
            <a:r>
              <a:rPr lang="en-US" b="1" u="sng" dirty="0" err="1">
                <a:hlinkClick r:id="rId17"/>
              </a:rPr>
              <a:t>url</a:t>
            </a:r>
            <a:r>
              <a:rPr lang="ru-RU" b="1" u="sng" dirty="0">
                <a:hlinkClick r:id="rId17"/>
              </a:rPr>
              <a:t>=</a:t>
            </a:r>
            <a:r>
              <a:rPr lang="en-US" b="1" u="sng" dirty="0">
                <a:hlinkClick r:id="rId17"/>
              </a:rPr>
              <a:t>https</a:t>
            </a:r>
            <a:r>
              <a:rPr lang="ru-RU" b="1" u="sng" dirty="0">
                <a:hlinkClick r:id="rId17"/>
              </a:rPr>
              <a:t>%3</a:t>
            </a:r>
            <a:r>
              <a:rPr lang="en-US" b="1" u="sng" dirty="0">
                <a:hlinkClick r:id="rId17"/>
              </a:rPr>
              <a:t>A</a:t>
            </a:r>
            <a:r>
              <a:rPr lang="ru-RU" b="1" u="sng" dirty="0">
                <a:hlinkClick r:id="rId17"/>
              </a:rPr>
              <a:t>%2</a:t>
            </a:r>
            <a:r>
              <a:rPr lang="en-US" b="1" u="sng" dirty="0">
                <a:hlinkClick r:id="rId17"/>
              </a:rPr>
              <a:t>F</a:t>
            </a:r>
            <a:r>
              <a:rPr lang="ru-RU" b="1" u="sng" dirty="0">
                <a:hlinkClick r:id="rId17"/>
              </a:rPr>
              <a:t>%2</a:t>
            </a:r>
            <a:r>
              <a:rPr lang="en-US" b="1" u="sng" dirty="0" err="1">
                <a:hlinkClick r:id="rId17"/>
              </a:rPr>
              <a:t>Fzimamagazine</a:t>
            </a:r>
            <a:r>
              <a:rPr lang="ru-RU" b="1" u="sng" dirty="0">
                <a:hlinkClick r:id="rId17"/>
              </a:rPr>
              <a:t>.</a:t>
            </a:r>
            <a:r>
              <a:rPr lang="en-US" b="1" u="sng" dirty="0">
                <a:hlinkClick r:id="rId17"/>
              </a:rPr>
              <a:t>com</a:t>
            </a:r>
            <a:r>
              <a:rPr lang="ru-RU" b="1" u="sng" dirty="0">
                <a:hlinkClick r:id="rId17"/>
              </a:rPr>
              <a:t>%2</a:t>
            </a:r>
            <a:r>
              <a:rPr lang="en-US" b="1" u="sng" dirty="0" err="1">
                <a:hlinkClick r:id="rId17"/>
              </a:rPr>
              <a:t>Fwp</a:t>
            </a:r>
            <a:r>
              <a:rPr lang="ru-RU" b="1" u="sng" dirty="0">
                <a:hlinkClick r:id="rId17"/>
              </a:rPr>
              <a:t>-</a:t>
            </a:r>
            <a:r>
              <a:rPr lang="en-US" b="1" u="sng" dirty="0">
                <a:hlinkClick r:id="rId17"/>
              </a:rPr>
              <a:t>content</a:t>
            </a:r>
            <a:r>
              <a:rPr lang="ru-RU" b="1" u="sng" dirty="0">
                <a:hlinkClick r:id="rId17"/>
              </a:rPr>
              <a:t>%2</a:t>
            </a:r>
            <a:r>
              <a:rPr lang="en-US" b="1" u="sng" dirty="0" err="1">
                <a:hlinkClick r:id="rId17"/>
              </a:rPr>
              <a:t>Fuploads</a:t>
            </a:r>
            <a:r>
              <a:rPr lang="ru-RU" b="1" u="sng" dirty="0">
                <a:hlinkClick r:id="rId17"/>
              </a:rPr>
              <a:t>%2</a:t>
            </a:r>
            <a:r>
              <a:rPr lang="en-US" b="1" u="sng" dirty="0">
                <a:hlinkClick r:id="rId17"/>
              </a:rPr>
              <a:t>F</a:t>
            </a:r>
            <a:r>
              <a:rPr lang="ru-RU" b="1" u="sng" dirty="0">
                <a:hlinkClick r:id="rId17"/>
              </a:rPr>
              <a:t>2016%2</a:t>
            </a:r>
            <a:r>
              <a:rPr lang="en-US" b="1" u="sng" dirty="0">
                <a:hlinkClick r:id="rId17"/>
              </a:rPr>
              <a:t>F</a:t>
            </a:r>
            <a:r>
              <a:rPr lang="ru-RU" b="1" u="sng" dirty="0">
                <a:hlinkClick r:id="rId17"/>
              </a:rPr>
              <a:t>05%2</a:t>
            </a:r>
            <a:r>
              <a:rPr lang="en-US" b="1" u="sng" dirty="0" err="1">
                <a:hlinkClick r:id="rId17"/>
              </a:rPr>
              <a:t>Fimmortal</a:t>
            </a:r>
            <a:r>
              <a:rPr lang="ru-RU" b="1" u="sng" dirty="0">
                <a:hlinkClick r:id="rId17"/>
              </a:rPr>
              <a:t>-7-</a:t>
            </a:r>
            <a:r>
              <a:rPr lang="en-US" b="1" u="sng" dirty="0">
                <a:hlinkClick r:id="rId17"/>
              </a:rPr>
              <a:t>of</a:t>
            </a:r>
            <a:r>
              <a:rPr lang="ru-RU" b="1" u="sng" dirty="0">
                <a:hlinkClick r:id="rId17"/>
              </a:rPr>
              <a:t>-54.</a:t>
            </a:r>
            <a:r>
              <a:rPr lang="en-US" b="1" u="sng" dirty="0">
                <a:hlinkClick r:id="rId17"/>
              </a:rPr>
              <a:t>jpg</a:t>
            </a:r>
            <a:r>
              <a:rPr lang="ru-RU" b="1" u="sng" dirty="0">
                <a:hlinkClick r:id="rId17"/>
              </a:rPr>
              <a:t>&amp;</a:t>
            </a:r>
            <a:r>
              <a:rPr lang="en-US" b="1" u="sng" dirty="0">
                <a:hlinkClick r:id="rId17"/>
              </a:rPr>
              <a:t>text</a:t>
            </a:r>
            <a:r>
              <a:rPr lang="ru-RU" b="1" u="sng" dirty="0">
                <a:hlinkClick r:id="rId17"/>
              </a:rPr>
              <a:t>=</a:t>
            </a:r>
            <a:r>
              <a:rPr lang="en-US" b="1" u="sng" dirty="0">
                <a:hlinkClick r:id="rId17"/>
              </a:rPr>
              <a:t>Immortal</a:t>
            </a:r>
            <a:r>
              <a:rPr lang="ru-RU" b="1" u="sng" dirty="0">
                <a:hlinkClick r:id="rId17"/>
              </a:rPr>
              <a:t>+</a:t>
            </a:r>
            <a:r>
              <a:rPr lang="en-US" b="1" u="sng" dirty="0">
                <a:hlinkClick r:id="rId17"/>
              </a:rPr>
              <a:t>Regiment</a:t>
            </a:r>
            <a:r>
              <a:rPr lang="ru-RU" b="1" u="sng" dirty="0">
                <a:hlinkClick r:id="rId17"/>
              </a:rPr>
              <a:t>+</a:t>
            </a:r>
            <a:r>
              <a:rPr lang="en-US" b="1" u="sng" dirty="0">
                <a:hlinkClick r:id="rId17"/>
              </a:rPr>
              <a:t>march</a:t>
            </a:r>
            <a:r>
              <a:rPr lang="ru-RU" b="1" u="sng" dirty="0">
                <a:hlinkClick r:id="rId17"/>
              </a:rPr>
              <a:t>+</a:t>
            </a:r>
            <a:r>
              <a:rPr lang="en-US" b="1" u="sng" dirty="0">
                <a:hlinkClick r:id="rId17"/>
              </a:rPr>
              <a:t>in</a:t>
            </a:r>
            <a:r>
              <a:rPr lang="ru-RU" b="1" u="sng" dirty="0">
                <a:hlinkClick r:id="rId17"/>
              </a:rPr>
              <a:t>+</a:t>
            </a:r>
            <a:r>
              <a:rPr lang="en-US" b="1" u="sng" dirty="0">
                <a:hlinkClick r:id="rId17"/>
              </a:rPr>
              <a:t>London</a:t>
            </a:r>
            <a:r>
              <a:rPr lang="ru-RU" b="1" u="sng" dirty="0">
                <a:hlinkClick r:id="rId17"/>
              </a:rPr>
              <a:t>&amp;</a:t>
            </a:r>
            <a:r>
              <a:rPr lang="en-US" b="1" u="sng" dirty="0" err="1">
                <a:hlinkClick r:id="rId17"/>
              </a:rPr>
              <a:t>rpt</a:t>
            </a:r>
            <a:r>
              <a:rPr lang="ru-RU" b="1" u="sng" dirty="0">
                <a:hlinkClick r:id="rId17"/>
              </a:rPr>
              <a:t>=</a:t>
            </a:r>
            <a:r>
              <a:rPr lang="en-US" b="1" u="sng" dirty="0" err="1">
                <a:hlinkClick r:id="rId17"/>
              </a:rPr>
              <a:t>simage</a:t>
            </a:r>
            <a:endParaRPr lang="ru-RU" dirty="0"/>
          </a:p>
          <a:p>
            <a:r>
              <a:rPr lang="ru-RU" b="1" dirty="0"/>
              <a:t>рамка для фото https://yandex.ru/images/search?pos=26&amp;img_url=https%3A%2F%2Favatars.mds.yandex.net%2Fget-pdb%2F1778557%2F7a826329-1494-49ae-994d-3d00920e9766%2Fs1200&amp;text=%D1%84%D0%BE%D0%BD+%D1%81+%D0%BD%D0%B5%D1%81%D0%BA%D0%BE%D0%BB%D1%8C%D0%BA%D0%B8%D0%BC%D0%B8+%D1%84%D0%BE%D1%82%D0%BE%D1%80%D0%B0%D0%BC%D0%BA%D0%B0%D0%BC%D0%B8+%D0%B2%D0%BE%D0%B2&amp;rpt=simage&amp;lr=239</a:t>
            </a:r>
            <a:endParaRPr lang="ru-RU" dirty="0"/>
          </a:p>
          <a:p>
            <a:r>
              <a:rPr lang="ru-RU" b="1" dirty="0"/>
              <a:t>фото стены памяти </a:t>
            </a:r>
            <a:r>
              <a:rPr lang="ru-RU" b="1" u="sng" dirty="0">
                <a:hlinkClick r:id="rId18"/>
              </a:rPr>
              <a:t>https://yandex.ru/images/search?pos=21&amp;img_url=https%3A%2F%2Fwww.opengaz.ru%2Fsites%2Fwww.opengaz.ru%2Ffiles%2Fu353%2F3997301.jpg&amp;text=%D1%81%D1%82%D0%B5%D0%BD%D0%B0+%D0%BF%D0%B0%D0%BC%D1%8F%D1%82%D0%B8+&amp;rpt=simage&amp;lr=239</a:t>
            </a:r>
            <a:endParaRPr lang="ru-RU" dirty="0"/>
          </a:p>
          <a:p>
            <a:r>
              <a:rPr lang="ru-RU" b="1" dirty="0"/>
              <a:t>этап разминки </a:t>
            </a:r>
            <a:r>
              <a:rPr lang="ru-RU" b="1" u="sng" dirty="0">
                <a:hlinkClick r:id="rId19"/>
              </a:rPr>
              <a:t>https://learningapps.org/watch?v=picb75nm220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78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4" t="13016" r="16696" b="7302"/>
          <a:stretch/>
        </p:blipFill>
        <p:spPr bwMode="auto">
          <a:xfrm>
            <a:off x="251520" y="476672"/>
            <a:ext cx="8496943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71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43143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Immortal Regiment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67" y="3087236"/>
            <a:ext cx="3696285" cy="260087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5183" y="5877272"/>
            <a:ext cx="3857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Immortal Regiment march in Sochi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5898030"/>
            <a:ext cx="40884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Immortal Regiment march in London</a:t>
            </a:r>
            <a:endParaRPr lang="ru-RU" sz="2000" b="1" dirty="0"/>
          </a:p>
        </p:txBody>
      </p:sp>
      <p:sp>
        <p:nvSpPr>
          <p:cNvPr id="5" name="AutoShape 2" descr="https://zimamagazine.com/wp-content/uploads/2016/05/immortal-7-of-54-1024x68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https://zimamagazine.com/wp-content/uploads/2016/05/immortal-7-of-54-1024x6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190" y="2988362"/>
            <a:ext cx="4047651" cy="2699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715" y="439528"/>
            <a:ext cx="2514600" cy="8839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869" y="1112550"/>
            <a:ext cx="2793093" cy="172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2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411760" y="476672"/>
            <a:ext cx="39835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Memory Wall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6" name="Picture 4" descr="https://avatars.mds.yandex.net/get-pdb/1778557/7a826329-1494-49ae-994d-3d00920e9766/s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90" y="1648881"/>
            <a:ext cx="1613318" cy="228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avatars.mds.yandex.net/get-pdb/1778557/7a826329-1494-49ae-994d-3d00920e9766/s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353" y="1637995"/>
            <a:ext cx="1613318" cy="228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avatars.mds.yandex.net/get-pdb/1778557/7a826329-1494-49ae-994d-3d00920e9766/s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594" y="1648881"/>
            <a:ext cx="1613318" cy="228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avatars.mds.yandex.net/get-pdb/1778557/7a826329-1494-49ae-994d-3d00920e9766/s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091" y="3963739"/>
            <a:ext cx="1613318" cy="228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avatars.mds.yandex.net/get-pdb/1778557/7a826329-1494-49ae-994d-3d00920e9766/s3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91681"/>
            <a:ext cx="1613318" cy="2280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megotel.ru/images/places/1732/bbb3ccfa1c2e830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490" y="1617847"/>
            <a:ext cx="6840760" cy="4540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058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5874982"/>
            <a:ext cx="5526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learningapps.org/watch?v=pfd29d7bc20</a:t>
            </a:r>
            <a:endParaRPr lang="en-US" dirty="0"/>
          </a:p>
          <a:p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1448238" y="5890442"/>
            <a:ext cx="504056" cy="35387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19824" y="620688"/>
            <a:ext cx="7727115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/>
              <a:t>Great-grandfather / great-grandmother</a:t>
            </a:r>
            <a:endParaRPr lang="ru-RU" sz="3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55416" y="1768107"/>
            <a:ext cx="5457007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/>
              <a:t>Grandfather / grandmother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82462" y="2717369"/>
            <a:ext cx="3247107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/>
              <a:t>Father / mother</a:t>
            </a:r>
            <a:endParaRPr lang="ru-RU" sz="3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71600" y="3861048"/>
            <a:ext cx="294151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3600" b="1" dirty="0" smtClean="0"/>
              <a:t>Son</a:t>
            </a:r>
            <a:r>
              <a:rPr lang="en-US" sz="3600" b="1" dirty="0"/>
              <a:t>/ daughter</a:t>
            </a:r>
            <a:endParaRPr lang="ru-RU" sz="3600" b="1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175" y="2849168"/>
            <a:ext cx="2537115" cy="317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588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39349" y="778992"/>
            <a:ext cx="8073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1941 my great - grand father was…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7645" y="1700808"/>
            <a:ext cx="8363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1941 my great - grand mother was…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04864"/>
            <a:ext cx="2915816" cy="194387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94180" y="4352910"/>
            <a:ext cx="83634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194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my great - grand mother was…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9349" y="5368889"/>
            <a:ext cx="8073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 194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my great - grand father was…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0493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2B8"/>
              </a:clrFrom>
              <a:clrTo>
                <a:srgbClr val="FEF2B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424936" cy="5078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5842790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>
                <a:hlinkClick r:id="rId3"/>
              </a:rPr>
              <a:t>https://learningapps.org/watch?v=p2sf0t8g320</a:t>
            </a: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1448238" y="5890442"/>
            <a:ext cx="504056" cy="35387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27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662" y="404664"/>
            <a:ext cx="3023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Ivan </a:t>
            </a:r>
            <a:r>
              <a:rPr lang="en-US" sz="3600" b="1" dirty="0" err="1" smtClean="0"/>
              <a:t>Chebrikov</a:t>
            </a:r>
            <a:endParaRPr lang="ru-RU" sz="3600" b="1" dirty="0"/>
          </a:p>
        </p:txBody>
      </p:sp>
      <p:pic>
        <p:nvPicPr>
          <p:cNvPr id="3074" name="Picture 2" descr="И. Д. Чебрико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61053"/>
            <a:ext cx="1800200" cy="253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187" y="3777064"/>
            <a:ext cx="3024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Иван Дмитриевич </a:t>
            </a:r>
            <a:r>
              <a:rPr lang="ru-RU" b="1" dirty="0" err="1"/>
              <a:t>Чебриков</a:t>
            </a:r>
            <a:endParaRPr lang="ru-RU" dirty="0"/>
          </a:p>
        </p:txBody>
      </p:sp>
      <p:pic>
        <p:nvPicPr>
          <p:cNvPr id="1026" name="Picture 2" descr="http://privetsochi.ru/uploads/images/00/60/38/2015/02/04/6011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29069"/>
            <a:ext cx="1888010" cy="258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107084" y="407379"/>
            <a:ext cx="25883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Cyril Gordon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96136" y="3789040"/>
            <a:ext cx="2987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Кирилл Аркадьевич Гордон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68756" y="6295453"/>
            <a:ext cx="52383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https://learningapps.org/watch?v=p5vd1nxrj20</a:t>
            </a:r>
            <a:endParaRPr lang="ru-RU" sz="11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" t="2368" r="1724" b="18130"/>
          <a:stretch/>
        </p:blipFill>
        <p:spPr>
          <a:xfrm>
            <a:off x="2915816" y="4173229"/>
            <a:ext cx="3390169" cy="2186985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425300" y="6127217"/>
            <a:ext cx="504056" cy="353872"/>
          </a:xfrm>
          <a:prstGeom prst="actionButtonForwardNex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7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9 &amp;mcy;&amp;acy;&amp;yacy; - &amp;Dcy;&amp;iecy;&amp;ncy;&amp;softcy; &amp;pcy;&amp;ocy;&amp;bcy;&amp;iecy;&amp;dcy;&amp;ycy;!1724 - &amp;Gcy;&amp;rcy;&amp;acy;&amp;ncy;&amp;icy; &amp;ucy;&amp;mcy;&amp;acy;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7162291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476672"/>
            <a:ext cx="5834546" cy="115212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Happy Victory Day!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746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781</TotalTime>
  <Words>443</Words>
  <Application>Microsoft Office PowerPoint</Application>
  <PresentationFormat>Экран (4:3)</PresentationFormat>
  <Paragraphs>66</Paragraphs>
  <Slides>10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68</cp:revision>
  <dcterms:created xsi:type="dcterms:W3CDTF">2015-03-09T17:42:43Z</dcterms:created>
  <dcterms:modified xsi:type="dcterms:W3CDTF">2020-02-26T18:29:30Z</dcterms:modified>
</cp:coreProperties>
</file>