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9"/>
  </p:notesMasterIdLst>
  <p:sldIdLst>
    <p:sldId id="274" r:id="rId3"/>
    <p:sldId id="257" r:id="rId4"/>
    <p:sldId id="317" r:id="rId5"/>
    <p:sldId id="275" r:id="rId6"/>
    <p:sldId id="269" r:id="rId7"/>
    <p:sldId id="336" r:id="rId8"/>
    <p:sldId id="293" r:id="rId9"/>
    <p:sldId id="323" r:id="rId10"/>
    <p:sldId id="270" r:id="rId11"/>
    <p:sldId id="285" r:id="rId12"/>
    <p:sldId id="286" r:id="rId13"/>
    <p:sldId id="321" r:id="rId14"/>
    <p:sldId id="294" r:id="rId15"/>
    <p:sldId id="326" r:id="rId16"/>
    <p:sldId id="324" r:id="rId17"/>
    <p:sldId id="297" r:id="rId18"/>
    <p:sldId id="298" r:id="rId19"/>
    <p:sldId id="327" r:id="rId20"/>
    <p:sldId id="328" r:id="rId21"/>
    <p:sldId id="303" r:id="rId22"/>
    <p:sldId id="329" r:id="rId23"/>
    <p:sldId id="299" r:id="rId24"/>
    <p:sldId id="300" r:id="rId25"/>
    <p:sldId id="301" r:id="rId26"/>
    <p:sldId id="337" r:id="rId27"/>
    <p:sldId id="338" r:id="rId28"/>
    <p:sldId id="339" r:id="rId29"/>
    <p:sldId id="288" r:id="rId30"/>
    <p:sldId id="332" r:id="rId31"/>
    <p:sldId id="331" r:id="rId32"/>
    <p:sldId id="304" r:id="rId33"/>
    <p:sldId id="305" r:id="rId34"/>
    <p:sldId id="333" r:id="rId35"/>
    <p:sldId id="271" r:id="rId36"/>
    <p:sldId id="312" r:id="rId37"/>
    <p:sldId id="311" r:id="rId38"/>
    <p:sldId id="319" r:id="rId39"/>
    <p:sldId id="306" r:id="rId40"/>
    <p:sldId id="308" r:id="rId41"/>
    <p:sldId id="307" r:id="rId42"/>
    <p:sldId id="309" r:id="rId43"/>
    <p:sldId id="318" r:id="rId44"/>
    <p:sldId id="335" r:id="rId45"/>
    <p:sldId id="310" r:id="rId46"/>
    <p:sldId id="334" r:id="rId47"/>
    <p:sldId id="27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208" autoAdjust="0"/>
  </p:normalViewPr>
  <p:slideViewPr>
    <p:cSldViewPr>
      <p:cViewPr>
        <p:scale>
          <a:sx n="69" d="100"/>
          <a:sy n="69" d="100"/>
        </p:scale>
        <p:origin x="-200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0A700-889D-4E5C-B06A-998F7318DC0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BA46C6D-2686-44E2-A346-09FD10175BE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УОН администрации г. Сочи</a:t>
          </a:r>
        </a:p>
      </dgm:t>
    </dgm:pt>
    <dgm:pt modelId="{763FB325-0A39-47C1-A5F1-C7BDE6A5C163}" type="parTrans" cxnId="{E5A10E63-11DC-4B09-8181-01D7F3D22F3C}">
      <dgm:prSet/>
      <dgm:spPr/>
      <dgm:t>
        <a:bodyPr/>
        <a:lstStyle/>
        <a:p>
          <a:endParaRPr lang="ru-RU"/>
        </a:p>
      </dgm:t>
    </dgm:pt>
    <dgm:pt modelId="{F50EC4B3-2D83-47BF-8D78-5D7B5DCBABC2}" type="sibTrans" cxnId="{E5A10E63-11DC-4B09-8181-01D7F3D22F3C}">
      <dgm:prSet/>
      <dgm:spPr/>
      <dgm:t>
        <a:bodyPr/>
        <a:lstStyle/>
        <a:p>
          <a:endParaRPr lang="ru-RU"/>
        </a:p>
      </dgm:t>
    </dgm:pt>
    <dgm:pt modelId="{B6866208-9232-4A33-A8BF-CF5EDA60AE3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Сочинский центр развития образования</a:t>
          </a:r>
        </a:p>
      </dgm:t>
    </dgm:pt>
    <dgm:pt modelId="{FB4EDF7F-5055-4A83-A1B9-8DE283BB0644}" type="parTrans" cxnId="{60B17589-2077-488B-80EF-F7E7DB5089B5}">
      <dgm:prSet/>
      <dgm:spPr/>
      <dgm:t>
        <a:bodyPr/>
        <a:lstStyle/>
        <a:p>
          <a:endParaRPr lang="ru-RU"/>
        </a:p>
      </dgm:t>
    </dgm:pt>
    <dgm:pt modelId="{12C738AD-98D8-45FF-8F10-5F3DA495C7E1}" type="sibTrans" cxnId="{60B17589-2077-488B-80EF-F7E7DB5089B5}">
      <dgm:prSet/>
      <dgm:spPr/>
      <dgm:t>
        <a:bodyPr/>
        <a:lstStyle/>
        <a:p>
          <a:endParaRPr lang="ru-RU"/>
        </a:p>
      </dgm:t>
    </dgm:pt>
    <dgm:pt modelId="{0ADC5776-6AA5-49F1-A04B-B0C17DC6F0E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МАУ </a:t>
          </a:r>
          <a:r>
            <a:rPr lang="ru-RU" dirty="0" smtClean="0">
              <a:solidFill>
                <a:schemeClr val="tx1"/>
              </a:solidFill>
            </a:rPr>
            <a:t>ЦДОД </a:t>
          </a:r>
          <a:r>
            <a:rPr lang="ru-RU" dirty="0">
              <a:solidFill>
                <a:schemeClr val="tx1"/>
              </a:solidFill>
            </a:rPr>
            <a:t>«СИБ»</a:t>
          </a:r>
        </a:p>
      </dgm:t>
    </dgm:pt>
    <dgm:pt modelId="{07180F3F-84C0-4878-AB31-78A81A742177}" type="parTrans" cxnId="{EB81A527-A29E-462D-B570-1F7D0A43DF45}">
      <dgm:prSet/>
      <dgm:spPr/>
      <dgm:t>
        <a:bodyPr/>
        <a:lstStyle/>
        <a:p>
          <a:endParaRPr lang="ru-RU"/>
        </a:p>
      </dgm:t>
    </dgm:pt>
    <dgm:pt modelId="{6EC5DB0B-8863-49CF-BAD6-69A82607151B}" type="sibTrans" cxnId="{EB81A527-A29E-462D-B570-1F7D0A43DF45}">
      <dgm:prSet/>
      <dgm:spPr/>
      <dgm:t>
        <a:bodyPr/>
        <a:lstStyle/>
        <a:p>
          <a:endParaRPr lang="ru-RU"/>
        </a:p>
      </dgm:t>
    </dgm:pt>
    <dgm:pt modelId="{68C51D2B-2F8F-4FDF-8826-7933E199F23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СОШ №№2, 7, 11, 24, 65</a:t>
          </a:r>
        </a:p>
      </dgm:t>
    </dgm:pt>
    <dgm:pt modelId="{0CA93E64-6FC0-423A-B9FF-F59BCE6A973F}" type="parTrans" cxnId="{1D18AAE2-E71B-4D85-9FBA-3E1FB2666B3B}">
      <dgm:prSet/>
      <dgm:spPr/>
      <dgm:t>
        <a:bodyPr/>
        <a:lstStyle/>
        <a:p>
          <a:endParaRPr lang="ru-RU"/>
        </a:p>
      </dgm:t>
    </dgm:pt>
    <dgm:pt modelId="{502E2924-6201-4DF6-8440-51669FC6612E}" type="sibTrans" cxnId="{1D18AAE2-E71B-4D85-9FBA-3E1FB2666B3B}">
      <dgm:prSet/>
      <dgm:spPr/>
      <dgm:t>
        <a:bodyPr/>
        <a:lstStyle/>
        <a:p>
          <a:endParaRPr lang="ru-RU"/>
        </a:p>
      </dgm:t>
    </dgm:pt>
    <dgm:pt modelId="{D1EDC633-D78D-4194-AA40-20F19135581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Сочинский государственный университет</a:t>
          </a:r>
        </a:p>
      </dgm:t>
    </dgm:pt>
    <dgm:pt modelId="{B28FFC44-EC86-458A-8341-FAC8E86B8EBD}" type="parTrans" cxnId="{702DD0CE-40A3-464A-9B2E-88A554A79845}">
      <dgm:prSet/>
      <dgm:spPr/>
      <dgm:t>
        <a:bodyPr/>
        <a:lstStyle/>
        <a:p>
          <a:endParaRPr lang="ru-RU"/>
        </a:p>
      </dgm:t>
    </dgm:pt>
    <dgm:pt modelId="{23D38448-6771-4E61-8780-F298CD2B3F98}" type="sibTrans" cxnId="{702DD0CE-40A3-464A-9B2E-88A554A79845}">
      <dgm:prSet/>
      <dgm:spPr/>
      <dgm:t>
        <a:bodyPr/>
        <a:lstStyle/>
        <a:p>
          <a:endParaRPr lang="ru-RU"/>
        </a:p>
      </dgm:t>
    </dgm:pt>
    <dgm:pt modelId="{C7928036-3E69-4642-86D3-FFF279811054}" type="pres">
      <dgm:prSet presAssocID="{0A40A700-889D-4E5C-B06A-998F7318DC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0D609-82C4-4996-8360-50D821D1AAD9}" type="pres">
      <dgm:prSet presAssocID="{0BA46C6D-2686-44E2-A346-09FD10175BE7}" presName="parentLin" presStyleCnt="0"/>
      <dgm:spPr/>
    </dgm:pt>
    <dgm:pt modelId="{2681C0E5-15C2-4765-895C-72EB0B0C71E1}" type="pres">
      <dgm:prSet presAssocID="{0BA46C6D-2686-44E2-A346-09FD10175BE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E7B1166-BBE0-429C-8F55-F52AA9F2CCB2}" type="pres">
      <dgm:prSet presAssocID="{0BA46C6D-2686-44E2-A346-09FD10175BE7}" presName="parentText" presStyleLbl="node1" presStyleIdx="0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D6F40-E0FD-4EE8-B791-4502EFCE22F1}" type="pres">
      <dgm:prSet presAssocID="{0BA46C6D-2686-44E2-A346-09FD10175BE7}" presName="negativeSpace" presStyleCnt="0"/>
      <dgm:spPr/>
    </dgm:pt>
    <dgm:pt modelId="{009B005C-F398-48AE-AC9B-57CD07095FBF}" type="pres">
      <dgm:prSet presAssocID="{0BA46C6D-2686-44E2-A346-09FD10175BE7}" presName="childText" presStyleLbl="conFgAcc1" presStyleIdx="0" presStyleCnt="5">
        <dgm:presLayoutVars>
          <dgm:bulletEnabled val="1"/>
        </dgm:presLayoutVars>
      </dgm:prSet>
      <dgm:spPr/>
    </dgm:pt>
    <dgm:pt modelId="{88586F7B-C533-4D75-A7A5-01086290A289}" type="pres">
      <dgm:prSet presAssocID="{F50EC4B3-2D83-47BF-8D78-5D7B5DCBABC2}" presName="spaceBetweenRectangles" presStyleCnt="0"/>
      <dgm:spPr/>
    </dgm:pt>
    <dgm:pt modelId="{AA3A749D-A3AC-4F2A-A3C0-5279F2CA5CF5}" type="pres">
      <dgm:prSet presAssocID="{B6866208-9232-4A33-A8BF-CF5EDA60AE3B}" presName="parentLin" presStyleCnt="0"/>
      <dgm:spPr/>
    </dgm:pt>
    <dgm:pt modelId="{9C1D8B89-D601-4441-8142-9320EFE7B7BB}" type="pres">
      <dgm:prSet presAssocID="{B6866208-9232-4A33-A8BF-CF5EDA60AE3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99F4F99-1F8F-471E-8C07-0A351A62178D}" type="pres">
      <dgm:prSet presAssocID="{B6866208-9232-4A33-A8BF-CF5EDA60AE3B}" presName="parentText" presStyleLbl="node1" presStyleIdx="1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CCE9D-8D2D-460C-AC18-E0DF16A13EB9}" type="pres">
      <dgm:prSet presAssocID="{B6866208-9232-4A33-A8BF-CF5EDA60AE3B}" presName="negativeSpace" presStyleCnt="0"/>
      <dgm:spPr/>
    </dgm:pt>
    <dgm:pt modelId="{733ACECC-77D4-4BC3-8408-BC9915EFF98D}" type="pres">
      <dgm:prSet presAssocID="{B6866208-9232-4A33-A8BF-CF5EDA60AE3B}" presName="childText" presStyleLbl="conFgAcc1" presStyleIdx="1" presStyleCnt="5">
        <dgm:presLayoutVars>
          <dgm:bulletEnabled val="1"/>
        </dgm:presLayoutVars>
      </dgm:prSet>
      <dgm:spPr/>
    </dgm:pt>
    <dgm:pt modelId="{AAC686CF-08C1-4BD0-AF7E-EA07CDA92F8E}" type="pres">
      <dgm:prSet presAssocID="{12C738AD-98D8-45FF-8F10-5F3DA495C7E1}" presName="spaceBetweenRectangles" presStyleCnt="0"/>
      <dgm:spPr/>
    </dgm:pt>
    <dgm:pt modelId="{2C2B7783-4B74-4C05-9CD1-9BD4B4B9C0F3}" type="pres">
      <dgm:prSet presAssocID="{0ADC5776-6AA5-49F1-A04B-B0C17DC6F0E2}" presName="parentLin" presStyleCnt="0"/>
      <dgm:spPr/>
    </dgm:pt>
    <dgm:pt modelId="{222CB301-25F1-465D-950A-B515C598C8DB}" type="pres">
      <dgm:prSet presAssocID="{0ADC5776-6AA5-49F1-A04B-B0C17DC6F0E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8B7E65A-F4D5-454A-B5CF-2496FDD5103C}" type="pres">
      <dgm:prSet presAssocID="{0ADC5776-6AA5-49F1-A04B-B0C17DC6F0E2}" presName="parentText" presStyleLbl="node1" presStyleIdx="2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E46E-85C1-4927-9376-A7BEE834579C}" type="pres">
      <dgm:prSet presAssocID="{0ADC5776-6AA5-49F1-A04B-B0C17DC6F0E2}" presName="negativeSpace" presStyleCnt="0"/>
      <dgm:spPr/>
    </dgm:pt>
    <dgm:pt modelId="{14A90919-B8ED-44AE-AE5A-503F2AE94133}" type="pres">
      <dgm:prSet presAssocID="{0ADC5776-6AA5-49F1-A04B-B0C17DC6F0E2}" presName="childText" presStyleLbl="conFgAcc1" presStyleIdx="2" presStyleCnt="5">
        <dgm:presLayoutVars>
          <dgm:bulletEnabled val="1"/>
        </dgm:presLayoutVars>
      </dgm:prSet>
      <dgm:spPr/>
    </dgm:pt>
    <dgm:pt modelId="{2B65EA7F-E58C-4F8F-8D75-756716FE0BFD}" type="pres">
      <dgm:prSet presAssocID="{6EC5DB0B-8863-49CF-BAD6-69A82607151B}" presName="spaceBetweenRectangles" presStyleCnt="0"/>
      <dgm:spPr/>
    </dgm:pt>
    <dgm:pt modelId="{471E29C0-A32A-4F7D-8429-50AA6E47FA37}" type="pres">
      <dgm:prSet presAssocID="{D1EDC633-D78D-4194-AA40-20F19135581A}" presName="parentLin" presStyleCnt="0"/>
      <dgm:spPr/>
    </dgm:pt>
    <dgm:pt modelId="{DCA16F37-911C-4720-913F-FB2F684A9474}" type="pres">
      <dgm:prSet presAssocID="{D1EDC633-D78D-4194-AA40-20F19135581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4CD49F1-6095-42B8-ADA1-42D9399CA85A}" type="pres">
      <dgm:prSet presAssocID="{D1EDC633-D78D-4194-AA40-20F19135581A}" presName="parentText" presStyleLbl="node1" presStyleIdx="3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93B7-964C-401E-97D8-F6C7F7557938}" type="pres">
      <dgm:prSet presAssocID="{D1EDC633-D78D-4194-AA40-20F19135581A}" presName="negativeSpace" presStyleCnt="0"/>
      <dgm:spPr/>
    </dgm:pt>
    <dgm:pt modelId="{94FA2659-9181-4A95-A8FC-82A07148BF03}" type="pres">
      <dgm:prSet presAssocID="{D1EDC633-D78D-4194-AA40-20F19135581A}" presName="childText" presStyleLbl="conFgAcc1" presStyleIdx="3" presStyleCnt="5">
        <dgm:presLayoutVars>
          <dgm:bulletEnabled val="1"/>
        </dgm:presLayoutVars>
      </dgm:prSet>
      <dgm:spPr/>
    </dgm:pt>
    <dgm:pt modelId="{4158A0EB-4B64-464B-8AD1-CBEE52B35729}" type="pres">
      <dgm:prSet presAssocID="{23D38448-6771-4E61-8780-F298CD2B3F98}" presName="spaceBetweenRectangles" presStyleCnt="0"/>
      <dgm:spPr/>
    </dgm:pt>
    <dgm:pt modelId="{043FA09B-E20E-499E-BF51-6D4DF26F68B2}" type="pres">
      <dgm:prSet presAssocID="{68C51D2B-2F8F-4FDF-8826-7933E199F239}" presName="parentLin" presStyleCnt="0"/>
      <dgm:spPr/>
    </dgm:pt>
    <dgm:pt modelId="{12BB5F62-1FFE-43BC-9C9B-32416582E081}" type="pres">
      <dgm:prSet presAssocID="{68C51D2B-2F8F-4FDF-8826-7933E199F23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ED62B34-B1CC-4BE0-85B1-B11F0E3C82BA}" type="pres">
      <dgm:prSet presAssocID="{68C51D2B-2F8F-4FDF-8826-7933E199F239}" presName="parentText" presStyleLbl="node1" presStyleIdx="4" presStyleCnt="5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2952-0F61-4629-B22E-7A71B0AFA981}" type="pres">
      <dgm:prSet presAssocID="{68C51D2B-2F8F-4FDF-8826-7933E199F239}" presName="negativeSpace" presStyleCnt="0"/>
      <dgm:spPr/>
    </dgm:pt>
    <dgm:pt modelId="{A68059E9-2D38-41DB-9E1B-E48F75937D9B}" type="pres">
      <dgm:prSet presAssocID="{68C51D2B-2F8F-4FDF-8826-7933E199F23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F2AD344-DF7F-4DA1-8720-B0EE1B2B42F5}" type="presOf" srcId="{B6866208-9232-4A33-A8BF-CF5EDA60AE3B}" destId="{B99F4F99-1F8F-471E-8C07-0A351A62178D}" srcOrd="1" destOrd="0" presId="urn:microsoft.com/office/officeart/2005/8/layout/list1"/>
    <dgm:cxn modelId="{E5A10E63-11DC-4B09-8181-01D7F3D22F3C}" srcId="{0A40A700-889D-4E5C-B06A-998F7318DC02}" destId="{0BA46C6D-2686-44E2-A346-09FD10175BE7}" srcOrd="0" destOrd="0" parTransId="{763FB325-0A39-47C1-A5F1-C7BDE6A5C163}" sibTransId="{F50EC4B3-2D83-47BF-8D78-5D7B5DCBABC2}"/>
    <dgm:cxn modelId="{FF3B386F-6BB8-48C0-AE17-FA45452BB6D4}" type="presOf" srcId="{0ADC5776-6AA5-49F1-A04B-B0C17DC6F0E2}" destId="{F8B7E65A-F4D5-454A-B5CF-2496FDD5103C}" srcOrd="1" destOrd="0" presId="urn:microsoft.com/office/officeart/2005/8/layout/list1"/>
    <dgm:cxn modelId="{2BD247A4-4BFA-478D-875D-8383ED3EDA94}" type="presOf" srcId="{B6866208-9232-4A33-A8BF-CF5EDA60AE3B}" destId="{9C1D8B89-D601-4441-8142-9320EFE7B7BB}" srcOrd="0" destOrd="0" presId="urn:microsoft.com/office/officeart/2005/8/layout/list1"/>
    <dgm:cxn modelId="{66684874-C19D-407E-AA3D-0E59DA6C88F3}" type="presOf" srcId="{D1EDC633-D78D-4194-AA40-20F19135581A}" destId="{F4CD49F1-6095-42B8-ADA1-42D9399CA85A}" srcOrd="1" destOrd="0" presId="urn:microsoft.com/office/officeart/2005/8/layout/list1"/>
    <dgm:cxn modelId="{1D18AAE2-E71B-4D85-9FBA-3E1FB2666B3B}" srcId="{0A40A700-889D-4E5C-B06A-998F7318DC02}" destId="{68C51D2B-2F8F-4FDF-8826-7933E199F239}" srcOrd="4" destOrd="0" parTransId="{0CA93E64-6FC0-423A-B9FF-F59BCE6A973F}" sibTransId="{502E2924-6201-4DF6-8440-51669FC6612E}"/>
    <dgm:cxn modelId="{E173538E-9EE7-4DDE-9EAD-287EC9F8A0DB}" type="presOf" srcId="{0BA46C6D-2686-44E2-A346-09FD10175BE7}" destId="{2681C0E5-15C2-4765-895C-72EB0B0C71E1}" srcOrd="0" destOrd="0" presId="urn:microsoft.com/office/officeart/2005/8/layout/list1"/>
    <dgm:cxn modelId="{60B17589-2077-488B-80EF-F7E7DB5089B5}" srcId="{0A40A700-889D-4E5C-B06A-998F7318DC02}" destId="{B6866208-9232-4A33-A8BF-CF5EDA60AE3B}" srcOrd="1" destOrd="0" parTransId="{FB4EDF7F-5055-4A83-A1B9-8DE283BB0644}" sibTransId="{12C738AD-98D8-45FF-8F10-5F3DA495C7E1}"/>
    <dgm:cxn modelId="{2F1CFF93-B39C-40EC-BFAB-5A777FD7D8F1}" type="presOf" srcId="{0BA46C6D-2686-44E2-A346-09FD10175BE7}" destId="{BE7B1166-BBE0-429C-8F55-F52AA9F2CCB2}" srcOrd="1" destOrd="0" presId="urn:microsoft.com/office/officeart/2005/8/layout/list1"/>
    <dgm:cxn modelId="{702DD0CE-40A3-464A-9B2E-88A554A79845}" srcId="{0A40A700-889D-4E5C-B06A-998F7318DC02}" destId="{D1EDC633-D78D-4194-AA40-20F19135581A}" srcOrd="3" destOrd="0" parTransId="{B28FFC44-EC86-458A-8341-FAC8E86B8EBD}" sibTransId="{23D38448-6771-4E61-8780-F298CD2B3F98}"/>
    <dgm:cxn modelId="{EB81A527-A29E-462D-B570-1F7D0A43DF45}" srcId="{0A40A700-889D-4E5C-B06A-998F7318DC02}" destId="{0ADC5776-6AA5-49F1-A04B-B0C17DC6F0E2}" srcOrd="2" destOrd="0" parTransId="{07180F3F-84C0-4878-AB31-78A81A742177}" sibTransId="{6EC5DB0B-8863-49CF-BAD6-69A82607151B}"/>
    <dgm:cxn modelId="{A1FC19B6-781A-444B-A410-FDB5307EA97C}" type="presOf" srcId="{68C51D2B-2F8F-4FDF-8826-7933E199F239}" destId="{1ED62B34-B1CC-4BE0-85B1-B11F0E3C82BA}" srcOrd="1" destOrd="0" presId="urn:microsoft.com/office/officeart/2005/8/layout/list1"/>
    <dgm:cxn modelId="{C025417E-9244-40D3-83F1-4BC6D1D776CE}" type="presOf" srcId="{0A40A700-889D-4E5C-B06A-998F7318DC02}" destId="{C7928036-3E69-4642-86D3-FFF279811054}" srcOrd="0" destOrd="0" presId="urn:microsoft.com/office/officeart/2005/8/layout/list1"/>
    <dgm:cxn modelId="{CF1ED639-209E-4064-B5E1-7BE9E7A233EA}" type="presOf" srcId="{68C51D2B-2F8F-4FDF-8826-7933E199F239}" destId="{12BB5F62-1FFE-43BC-9C9B-32416582E081}" srcOrd="0" destOrd="0" presId="urn:microsoft.com/office/officeart/2005/8/layout/list1"/>
    <dgm:cxn modelId="{45305F99-C342-4D15-ABCC-7444123FD378}" type="presOf" srcId="{0ADC5776-6AA5-49F1-A04B-B0C17DC6F0E2}" destId="{222CB301-25F1-465D-950A-B515C598C8DB}" srcOrd="0" destOrd="0" presId="urn:microsoft.com/office/officeart/2005/8/layout/list1"/>
    <dgm:cxn modelId="{DC28E3F7-DCE7-4102-9352-BE22620FD362}" type="presOf" srcId="{D1EDC633-D78D-4194-AA40-20F19135581A}" destId="{DCA16F37-911C-4720-913F-FB2F684A9474}" srcOrd="0" destOrd="0" presId="urn:microsoft.com/office/officeart/2005/8/layout/list1"/>
    <dgm:cxn modelId="{3B3AD941-EDC5-44A0-8820-E4817686A5E3}" type="presParOf" srcId="{C7928036-3E69-4642-86D3-FFF279811054}" destId="{F390D609-82C4-4996-8360-50D821D1AAD9}" srcOrd="0" destOrd="0" presId="urn:microsoft.com/office/officeart/2005/8/layout/list1"/>
    <dgm:cxn modelId="{C3CB381A-1ACC-406F-9E8F-52A369E7E0E9}" type="presParOf" srcId="{F390D609-82C4-4996-8360-50D821D1AAD9}" destId="{2681C0E5-15C2-4765-895C-72EB0B0C71E1}" srcOrd="0" destOrd="0" presId="urn:microsoft.com/office/officeart/2005/8/layout/list1"/>
    <dgm:cxn modelId="{7A819922-8FD2-4EFF-850D-6FCB8D4D1C70}" type="presParOf" srcId="{F390D609-82C4-4996-8360-50D821D1AAD9}" destId="{BE7B1166-BBE0-429C-8F55-F52AA9F2CCB2}" srcOrd="1" destOrd="0" presId="urn:microsoft.com/office/officeart/2005/8/layout/list1"/>
    <dgm:cxn modelId="{A8DFA277-5857-41C8-8791-CD0E199A08E3}" type="presParOf" srcId="{C7928036-3E69-4642-86D3-FFF279811054}" destId="{4B8D6F40-E0FD-4EE8-B791-4502EFCE22F1}" srcOrd="1" destOrd="0" presId="urn:microsoft.com/office/officeart/2005/8/layout/list1"/>
    <dgm:cxn modelId="{65DCCFB5-E3C4-499D-A2E8-2DFCC82AA3BB}" type="presParOf" srcId="{C7928036-3E69-4642-86D3-FFF279811054}" destId="{009B005C-F398-48AE-AC9B-57CD07095FBF}" srcOrd="2" destOrd="0" presId="urn:microsoft.com/office/officeart/2005/8/layout/list1"/>
    <dgm:cxn modelId="{8F4DF73F-7BB8-4A9B-80E1-8AD44D1601A9}" type="presParOf" srcId="{C7928036-3E69-4642-86D3-FFF279811054}" destId="{88586F7B-C533-4D75-A7A5-01086290A289}" srcOrd="3" destOrd="0" presId="urn:microsoft.com/office/officeart/2005/8/layout/list1"/>
    <dgm:cxn modelId="{9D5DE158-2E5F-4397-A8AB-B86573C54CE1}" type="presParOf" srcId="{C7928036-3E69-4642-86D3-FFF279811054}" destId="{AA3A749D-A3AC-4F2A-A3C0-5279F2CA5CF5}" srcOrd="4" destOrd="0" presId="urn:microsoft.com/office/officeart/2005/8/layout/list1"/>
    <dgm:cxn modelId="{C7A32182-07D7-468C-8029-08A885D2C924}" type="presParOf" srcId="{AA3A749D-A3AC-4F2A-A3C0-5279F2CA5CF5}" destId="{9C1D8B89-D601-4441-8142-9320EFE7B7BB}" srcOrd="0" destOrd="0" presId="urn:microsoft.com/office/officeart/2005/8/layout/list1"/>
    <dgm:cxn modelId="{6690360D-A9D9-4619-A279-4AEC1AA1FC7A}" type="presParOf" srcId="{AA3A749D-A3AC-4F2A-A3C0-5279F2CA5CF5}" destId="{B99F4F99-1F8F-471E-8C07-0A351A62178D}" srcOrd="1" destOrd="0" presId="urn:microsoft.com/office/officeart/2005/8/layout/list1"/>
    <dgm:cxn modelId="{DA297C08-B32D-46A1-9426-696C848902CA}" type="presParOf" srcId="{C7928036-3E69-4642-86D3-FFF279811054}" destId="{F6FCCE9D-8D2D-460C-AC18-E0DF16A13EB9}" srcOrd="5" destOrd="0" presId="urn:microsoft.com/office/officeart/2005/8/layout/list1"/>
    <dgm:cxn modelId="{C3BD3F35-AE34-4111-B177-A9D7AF6ABAFB}" type="presParOf" srcId="{C7928036-3E69-4642-86D3-FFF279811054}" destId="{733ACECC-77D4-4BC3-8408-BC9915EFF98D}" srcOrd="6" destOrd="0" presId="urn:microsoft.com/office/officeart/2005/8/layout/list1"/>
    <dgm:cxn modelId="{4855BE1D-5474-4197-A858-0CCCEEA33230}" type="presParOf" srcId="{C7928036-3E69-4642-86D3-FFF279811054}" destId="{AAC686CF-08C1-4BD0-AF7E-EA07CDA92F8E}" srcOrd="7" destOrd="0" presId="urn:microsoft.com/office/officeart/2005/8/layout/list1"/>
    <dgm:cxn modelId="{ACE8F31D-D28F-4C4F-999D-3BA572386148}" type="presParOf" srcId="{C7928036-3E69-4642-86D3-FFF279811054}" destId="{2C2B7783-4B74-4C05-9CD1-9BD4B4B9C0F3}" srcOrd="8" destOrd="0" presId="urn:microsoft.com/office/officeart/2005/8/layout/list1"/>
    <dgm:cxn modelId="{E6A8803D-090D-495A-918A-610EFC9F870C}" type="presParOf" srcId="{2C2B7783-4B74-4C05-9CD1-9BD4B4B9C0F3}" destId="{222CB301-25F1-465D-950A-B515C598C8DB}" srcOrd="0" destOrd="0" presId="urn:microsoft.com/office/officeart/2005/8/layout/list1"/>
    <dgm:cxn modelId="{DFB67C39-9F9E-402A-A727-6E8F414739EC}" type="presParOf" srcId="{2C2B7783-4B74-4C05-9CD1-9BD4B4B9C0F3}" destId="{F8B7E65A-F4D5-454A-B5CF-2496FDD5103C}" srcOrd="1" destOrd="0" presId="urn:microsoft.com/office/officeart/2005/8/layout/list1"/>
    <dgm:cxn modelId="{0834FCFB-C44A-42FF-AC34-4F864307EDFF}" type="presParOf" srcId="{C7928036-3E69-4642-86D3-FFF279811054}" destId="{D0BEE46E-85C1-4927-9376-A7BEE834579C}" srcOrd="9" destOrd="0" presId="urn:microsoft.com/office/officeart/2005/8/layout/list1"/>
    <dgm:cxn modelId="{C6164A64-BE75-4939-AB95-4034F300CF74}" type="presParOf" srcId="{C7928036-3E69-4642-86D3-FFF279811054}" destId="{14A90919-B8ED-44AE-AE5A-503F2AE94133}" srcOrd="10" destOrd="0" presId="urn:microsoft.com/office/officeart/2005/8/layout/list1"/>
    <dgm:cxn modelId="{A8619178-A313-406F-942A-2EA696767A1C}" type="presParOf" srcId="{C7928036-3E69-4642-86D3-FFF279811054}" destId="{2B65EA7F-E58C-4F8F-8D75-756716FE0BFD}" srcOrd="11" destOrd="0" presId="urn:microsoft.com/office/officeart/2005/8/layout/list1"/>
    <dgm:cxn modelId="{57A1581D-E305-453A-BD45-C333857A4046}" type="presParOf" srcId="{C7928036-3E69-4642-86D3-FFF279811054}" destId="{471E29C0-A32A-4F7D-8429-50AA6E47FA37}" srcOrd="12" destOrd="0" presId="urn:microsoft.com/office/officeart/2005/8/layout/list1"/>
    <dgm:cxn modelId="{F7653EBC-533D-44BF-A906-6084707EEAE1}" type="presParOf" srcId="{471E29C0-A32A-4F7D-8429-50AA6E47FA37}" destId="{DCA16F37-911C-4720-913F-FB2F684A9474}" srcOrd="0" destOrd="0" presId="urn:microsoft.com/office/officeart/2005/8/layout/list1"/>
    <dgm:cxn modelId="{23137622-ADA1-4AA4-9CA9-3151A4EF86AD}" type="presParOf" srcId="{471E29C0-A32A-4F7D-8429-50AA6E47FA37}" destId="{F4CD49F1-6095-42B8-ADA1-42D9399CA85A}" srcOrd="1" destOrd="0" presId="urn:microsoft.com/office/officeart/2005/8/layout/list1"/>
    <dgm:cxn modelId="{AF41722F-CE86-42E3-A122-1EFCC9D48081}" type="presParOf" srcId="{C7928036-3E69-4642-86D3-FFF279811054}" destId="{11EC93B7-964C-401E-97D8-F6C7F7557938}" srcOrd="13" destOrd="0" presId="urn:microsoft.com/office/officeart/2005/8/layout/list1"/>
    <dgm:cxn modelId="{CB7ABAD6-9DBA-4FA0-A45E-A760FA93D259}" type="presParOf" srcId="{C7928036-3E69-4642-86D3-FFF279811054}" destId="{94FA2659-9181-4A95-A8FC-82A07148BF03}" srcOrd="14" destOrd="0" presId="urn:microsoft.com/office/officeart/2005/8/layout/list1"/>
    <dgm:cxn modelId="{B2713835-D4F0-4819-B834-FE6F21DBB73D}" type="presParOf" srcId="{C7928036-3E69-4642-86D3-FFF279811054}" destId="{4158A0EB-4B64-464B-8AD1-CBEE52B35729}" srcOrd="15" destOrd="0" presId="urn:microsoft.com/office/officeart/2005/8/layout/list1"/>
    <dgm:cxn modelId="{0802D04A-39C6-4F2C-B6F8-6C600E81ADE1}" type="presParOf" srcId="{C7928036-3E69-4642-86D3-FFF279811054}" destId="{043FA09B-E20E-499E-BF51-6D4DF26F68B2}" srcOrd="16" destOrd="0" presId="urn:microsoft.com/office/officeart/2005/8/layout/list1"/>
    <dgm:cxn modelId="{139F0D6D-D7FB-405A-AF02-38F592831A7D}" type="presParOf" srcId="{043FA09B-E20E-499E-BF51-6D4DF26F68B2}" destId="{12BB5F62-1FFE-43BC-9C9B-32416582E081}" srcOrd="0" destOrd="0" presId="urn:microsoft.com/office/officeart/2005/8/layout/list1"/>
    <dgm:cxn modelId="{5C0FFC5D-6608-45CC-B57C-948E1DDDDCAA}" type="presParOf" srcId="{043FA09B-E20E-499E-BF51-6D4DF26F68B2}" destId="{1ED62B34-B1CC-4BE0-85B1-B11F0E3C82BA}" srcOrd="1" destOrd="0" presId="urn:microsoft.com/office/officeart/2005/8/layout/list1"/>
    <dgm:cxn modelId="{4B1D1AF0-D62F-41C1-8766-2C2359F7F022}" type="presParOf" srcId="{C7928036-3E69-4642-86D3-FFF279811054}" destId="{059C2952-0F61-4629-B22E-7A71B0AFA981}" srcOrd="17" destOrd="0" presId="urn:microsoft.com/office/officeart/2005/8/layout/list1"/>
    <dgm:cxn modelId="{50C9F7A1-839A-46C4-99ED-F39EAB9820C3}" type="presParOf" srcId="{C7928036-3E69-4642-86D3-FFF279811054}" destId="{A68059E9-2D38-41DB-9E1B-E48F75937D9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89846-C929-4F48-A323-0A963E0B13F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0B5B2D2-1D86-4FB6-91B3-F238CD92E524}">
      <dgm:prSet phldrT="[Текст]"/>
      <dgm:spPr/>
      <dgm:t>
        <a:bodyPr/>
        <a:lstStyle/>
        <a:p>
          <a:r>
            <a:rPr lang="ru-RU" dirty="0"/>
            <a:t>Модуль «</a:t>
          </a:r>
          <a:r>
            <a:rPr lang="ru-RU"/>
            <a:t>Абитуриент»</a:t>
          </a:r>
          <a:endParaRPr lang="ru-RU" dirty="0"/>
        </a:p>
      </dgm:t>
    </dgm:pt>
    <dgm:pt modelId="{631808A6-29CC-4FF1-9E1D-538C816784E5}" type="parTrans" cxnId="{5DD08B7D-3AC0-42EA-B95D-B8A00393E0B7}">
      <dgm:prSet/>
      <dgm:spPr/>
      <dgm:t>
        <a:bodyPr/>
        <a:lstStyle/>
        <a:p>
          <a:endParaRPr lang="ru-RU"/>
        </a:p>
      </dgm:t>
    </dgm:pt>
    <dgm:pt modelId="{DA17EC9E-036D-4E4E-BCBF-49FC5F838DD1}" type="sibTrans" cxnId="{5DD08B7D-3AC0-42EA-B95D-B8A00393E0B7}">
      <dgm:prSet/>
      <dgm:spPr/>
      <dgm:t>
        <a:bodyPr/>
        <a:lstStyle/>
        <a:p>
          <a:endParaRPr lang="ru-RU"/>
        </a:p>
      </dgm:t>
    </dgm:pt>
    <dgm:pt modelId="{1AA6C83E-6E1B-49A6-9BC8-8779D44CF288}">
      <dgm:prSet phldrT="[Текст]"/>
      <dgm:spPr/>
      <dgm:t>
        <a:bodyPr/>
        <a:lstStyle/>
        <a:p>
          <a:r>
            <a:rPr lang="ru-RU" dirty="0"/>
            <a:t>Модуль «Введение в профессию»</a:t>
          </a:r>
        </a:p>
      </dgm:t>
    </dgm:pt>
    <dgm:pt modelId="{0B71C7E3-1B1F-4EBE-802E-279CC85502B6}" type="parTrans" cxnId="{FB5AF4C6-1280-4AFC-9E06-3850AD1CD6BD}">
      <dgm:prSet/>
      <dgm:spPr/>
      <dgm:t>
        <a:bodyPr/>
        <a:lstStyle/>
        <a:p>
          <a:endParaRPr lang="ru-RU"/>
        </a:p>
      </dgm:t>
    </dgm:pt>
    <dgm:pt modelId="{818F6BAF-7FD9-4492-A72B-679E25788931}" type="sibTrans" cxnId="{FB5AF4C6-1280-4AFC-9E06-3850AD1CD6BD}">
      <dgm:prSet/>
      <dgm:spPr/>
      <dgm:t>
        <a:bodyPr/>
        <a:lstStyle/>
        <a:p>
          <a:endParaRPr lang="ru-RU"/>
        </a:p>
      </dgm:t>
    </dgm:pt>
    <dgm:pt modelId="{6A10C88D-C1AA-4AC8-AB36-79E2E614054E}">
      <dgm:prSet phldrT="[Текст]"/>
      <dgm:spPr/>
      <dgm:t>
        <a:bodyPr/>
        <a:lstStyle/>
        <a:p>
          <a:pPr algn="just"/>
          <a:r>
            <a:rPr lang="ru-RU" b="0" i="0" dirty="0">
              <a:solidFill>
                <a:srgbClr val="793905"/>
              </a:solidFill>
            </a:rPr>
            <a:t>включает программы курсов «Педа­гогический манеж», «Игротехнологии» и «Педагогические пробы»</a:t>
          </a:r>
          <a:endParaRPr lang="ru-RU" dirty="0">
            <a:solidFill>
              <a:srgbClr val="793905"/>
            </a:solidFill>
          </a:endParaRPr>
        </a:p>
      </dgm:t>
    </dgm:pt>
    <dgm:pt modelId="{543AE4C6-CF46-4F05-B46D-9F215C4A029F}" type="parTrans" cxnId="{9780C909-DE11-4882-BA4D-B39BDB482AD8}">
      <dgm:prSet/>
      <dgm:spPr/>
      <dgm:t>
        <a:bodyPr/>
        <a:lstStyle/>
        <a:p>
          <a:endParaRPr lang="ru-RU"/>
        </a:p>
      </dgm:t>
    </dgm:pt>
    <dgm:pt modelId="{21D1C345-8A1D-4C1B-93FC-4CCB1B2093DA}" type="sibTrans" cxnId="{9780C909-DE11-4882-BA4D-B39BDB482AD8}">
      <dgm:prSet/>
      <dgm:spPr/>
      <dgm:t>
        <a:bodyPr/>
        <a:lstStyle/>
        <a:p>
          <a:endParaRPr lang="ru-RU"/>
        </a:p>
      </dgm:t>
    </dgm:pt>
    <dgm:pt modelId="{87988060-03B8-496D-8F1E-5D5C51000D16}">
      <dgm:prSet phldrT="[Текст]"/>
      <dgm:spPr/>
      <dgm:t>
        <a:bodyPr/>
        <a:lstStyle/>
        <a:p>
          <a:r>
            <a:rPr lang="ru-RU" dirty="0"/>
            <a:t>Общеучебный модуль</a:t>
          </a:r>
        </a:p>
      </dgm:t>
    </dgm:pt>
    <dgm:pt modelId="{A6F1357D-2686-46FF-BDCD-6EDE5ECF7A62}" type="parTrans" cxnId="{253417EC-9E3E-443D-94C8-9DC5714E2689}">
      <dgm:prSet/>
      <dgm:spPr/>
      <dgm:t>
        <a:bodyPr/>
        <a:lstStyle/>
        <a:p>
          <a:endParaRPr lang="ru-RU"/>
        </a:p>
      </dgm:t>
    </dgm:pt>
    <dgm:pt modelId="{A7C65121-30F0-4CA6-8E36-28EDC9C811D8}" type="sibTrans" cxnId="{253417EC-9E3E-443D-94C8-9DC5714E2689}">
      <dgm:prSet/>
      <dgm:spPr/>
      <dgm:t>
        <a:bodyPr/>
        <a:lstStyle/>
        <a:p>
          <a:endParaRPr lang="ru-RU"/>
        </a:p>
      </dgm:t>
    </dgm:pt>
    <dgm:pt modelId="{12075D29-0B34-4277-8304-71DD57A684B7}">
      <dgm:prSet phldrT="[Текст]"/>
      <dgm:spPr/>
      <dgm:t>
        <a:bodyPr/>
        <a:lstStyle/>
        <a:p>
          <a:r>
            <a:rPr lang="ru-RU" b="0" i="0" dirty="0">
              <a:solidFill>
                <a:srgbClr val="793905"/>
              </a:solidFill>
            </a:rPr>
            <a:t>реализуется в каникулярный период через про­граммы курсов-интенсивов «Проектная мастерская» и  «</a:t>
          </a:r>
          <a:r>
            <a:rPr lang="en-US" b="0" i="0" dirty="0" err="1">
              <a:solidFill>
                <a:srgbClr val="793905"/>
              </a:solidFill>
            </a:rPr>
            <a:t>SmartLab</a:t>
          </a:r>
          <a:r>
            <a:rPr lang="ru-RU" b="0" i="0" dirty="0">
              <a:solidFill>
                <a:srgbClr val="793905"/>
              </a:solidFill>
            </a:rPr>
            <a:t>»</a:t>
          </a:r>
          <a:endParaRPr lang="ru-RU" dirty="0">
            <a:solidFill>
              <a:srgbClr val="793905"/>
            </a:solidFill>
          </a:endParaRPr>
        </a:p>
      </dgm:t>
    </dgm:pt>
    <dgm:pt modelId="{62DAD736-57F3-4E80-8565-E76EF77CB6A9}" type="parTrans" cxnId="{31C057C9-A872-466B-925A-490C8B07D5B3}">
      <dgm:prSet/>
      <dgm:spPr/>
      <dgm:t>
        <a:bodyPr/>
        <a:lstStyle/>
        <a:p>
          <a:endParaRPr lang="ru-RU"/>
        </a:p>
      </dgm:t>
    </dgm:pt>
    <dgm:pt modelId="{D04854FE-9C96-4578-ADFA-C5E2895EBD12}" type="sibTrans" cxnId="{31C057C9-A872-466B-925A-490C8B07D5B3}">
      <dgm:prSet/>
      <dgm:spPr/>
      <dgm:t>
        <a:bodyPr/>
        <a:lstStyle/>
        <a:p>
          <a:endParaRPr lang="ru-RU"/>
        </a:p>
      </dgm:t>
    </dgm:pt>
    <dgm:pt modelId="{CD89B197-4173-43EB-A97D-3EFBDE2D146C}">
      <dgm:prSet phldrT="[Текст]"/>
      <dgm:spPr/>
      <dgm:t>
        <a:bodyPr/>
        <a:lstStyle/>
        <a:p>
          <a:r>
            <a:rPr lang="ru-RU" dirty="0">
              <a:solidFill>
                <a:srgbClr val="793905"/>
              </a:solidFill>
            </a:rPr>
            <a:t>подготовка к ЕГЭ по обязательным предметам и предметам по выбору</a:t>
          </a:r>
        </a:p>
      </dgm:t>
    </dgm:pt>
    <dgm:pt modelId="{05BBAC98-1FF4-4ED7-A78F-D5C3895814CE}" type="sibTrans" cxnId="{E448CF40-D67D-4257-95FB-230A0DD41807}">
      <dgm:prSet/>
      <dgm:spPr/>
      <dgm:t>
        <a:bodyPr/>
        <a:lstStyle/>
        <a:p>
          <a:endParaRPr lang="ru-RU"/>
        </a:p>
      </dgm:t>
    </dgm:pt>
    <dgm:pt modelId="{4E768B53-D6EE-494E-B157-FF47734D8EBF}" type="parTrans" cxnId="{E448CF40-D67D-4257-95FB-230A0DD41807}">
      <dgm:prSet/>
      <dgm:spPr/>
      <dgm:t>
        <a:bodyPr/>
        <a:lstStyle/>
        <a:p>
          <a:endParaRPr lang="ru-RU"/>
        </a:p>
      </dgm:t>
    </dgm:pt>
    <dgm:pt modelId="{43DF8410-6FB7-49FF-B930-BE87CC4ED0FC}" type="pres">
      <dgm:prSet presAssocID="{DA989846-C929-4F48-A323-0A963E0B13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1D481-A9C7-4B53-A392-69A9B74DD4D4}" type="pres">
      <dgm:prSet presAssocID="{B0B5B2D2-1D86-4FB6-91B3-F238CD92E524}" presName="linNode" presStyleCnt="0"/>
      <dgm:spPr/>
    </dgm:pt>
    <dgm:pt modelId="{21E154AB-6F49-4EED-ABA6-0FCC553CD926}" type="pres">
      <dgm:prSet presAssocID="{B0B5B2D2-1D86-4FB6-91B3-F238CD92E524}" presName="parentText" presStyleLbl="node1" presStyleIdx="0" presStyleCnt="3" custScaleX="79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19705-A66B-412A-803A-17E5ED253230}" type="pres">
      <dgm:prSet presAssocID="{B0B5B2D2-1D86-4FB6-91B3-F238CD92E524}" presName="descendantText" presStyleLbl="alignAccFollowNode1" presStyleIdx="0" presStyleCnt="3" custScaleX="113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FB6FC-7D07-450F-AF7B-BD831C1802CD}" type="pres">
      <dgm:prSet presAssocID="{DA17EC9E-036D-4E4E-BCBF-49FC5F838DD1}" presName="sp" presStyleCnt="0"/>
      <dgm:spPr/>
    </dgm:pt>
    <dgm:pt modelId="{869CD3F4-BBD9-445E-8DCD-5AB83DDAF90A}" type="pres">
      <dgm:prSet presAssocID="{1AA6C83E-6E1B-49A6-9BC8-8779D44CF288}" presName="linNode" presStyleCnt="0"/>
      <dgm:spPr/>
    </dgm:pt>
    <dgm:pt modelId="{3AF5D802-B041-4EC9-B658-1D6EBF10DB1F}" type="pres">
      <dgm:prSet presAssocID="{1AA6C83E-6E1B-49A6-9BC8-8779D44CF288}" presName="parentText" presStyleLbl="node1" presStyleIdx="1" presStyleCnt="3" custScaleX="853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79CA0-A5A3-49AB-975E-E060D34C6CA1}" type="pres">
      <dgm:prSet presAssocID="{1AA6C83E-6E1B-49A6-9BC8-8779D44CF288}" presName="descendantText" presStyleLbl="alignAccFollowNode1" presStyleIdx="1" presStyleCnt="3" custScaleX="12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FB74D-D99D-4C1D-92A0-914164B26C20}" type="pres">
      <dgm:prSet presAssocID="{818F6BAF-7FD9-4492-A72B-679E25788931}" presName="sp" presStyleCnt="0"/>
      <dgm:spPr/>
    </dgm:pt>
    <dgm:pt modelId="{23307317-7160-4EE9-AAD0-17C509DB20B8}" type="pres">
      <dgm:prSet presAssocID="{87988060-03B8-496D-8F1E-5D5C51000D16}" presName="linNode" presStyleCnt="0"/>
      <dgm:spPr/>
    </dgm:pt>
    <dgm:pt modelId="{9B335EB3-1D49-4218-9FB3-9E4C6B209C89}" type="pres">
      <dgm:prSet presAssocID="{87988060-03B8-496D-8F1E-5D5C51000D16}" presName="parentText" presStyleLbl="node1" presStyleIdx="2" presStyleCnt="3" custScaleX="916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0855C-9520-4B65-84AF-4D7A5A23021C}" type="pres">
      <dgm:prSet presAssocID="{87988060-03B8-496D-8F1E-5D5C51000D16}" presName="descendantText" presStyleLbl="alignAccFollowNode1" presStyleIdx="2" presStyleCnt="3" custScaleX="130828" custScaleY="9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AD736-4D48-457A-9ECB-6E6A6BB18CDF}" type="presOf" srcId="{6A10C88D-C1AA-4AC8-AB36-79E2E614054E}" destId="{34D79CA0-A5A3-49AB-975E-E060D34C6CA1}" srcOrd="0" destOrd="0" presId="urn:microsoft.com/office/officeart/2005/8/layout/vList5"/>
    <dgm:cxn modelId="{CAF1145F-FD0E-4990-B6F6-F60A017CD8D6}" type="presOf" srcId="{12075D29-0B34-4277-8304-71DD57A684B7}" destId="{0B50855C-9520-4B65-84AF-4D7A5A23021C}" srcOrd="0" destOrd="0" presId="urn:microsoft.com/office/officeart/2005/8/layout/vList5"/>
    <dgm:cxn modelId="{E448CF40-D67D-4257-95FB-230A0DD41807}" srcId="{B0B5B2D2-1D86-4FB6-91B3-F238CD92E524}" destId="{CD89B197-4173-43EB-A97D-3EFBDE2D146C}" srcOrd="0" destOrd="0" parTransId="{4E768B53-D6EE-494E-B157-FF47734D8EBF}" sibTransId="{05BBAC98-1FF4-4ED7-A78F-D5C3895814CE}"/>
    <dgm:cxn modelId="{B1545869-3AF9-45F3-AC71-6B70D3456651}" type="presOf" srcId="{1AA6C83E-6E1B-49A6-9BC8-8779D44CF288}" destId="{3AF5D802-B041-4EC9-B658-1D6EBF10DB1F}" srcOrd="0" destOrd="0" presId="urn:microsoft.com/office/officeart/2005/8/layout/vList5"/>
    <dgm:cxn modelId="{7C6970A6-9FA2-4401-AD29-1C61A7D16CD0}" type="presOf" srcId="{87988060-03B8-496D-8F1E-5D5C51000D16}" destId="{9B335EB3-1D49-4218-9FB3-9E4C6B209C89}" srcOrd="0" destOrd="0" presId="urn:microsoft.com/office/officeart/2005/8/layout/vList5"/>
    <dgm:cxn modelId="{31C057C9-A872-466B-925A-490C8B07D5B3}" srcId="{87988060-03B8-496D-8F1E-5D5C51000D16}" destId="{12075D29-0B34-4277-8304-71DD57A684B7}" srcOrd="0" destOrd="0" parTransId="{62DAD736-57F3-4E80-8565-E76EF77CB6A9}" sibTransId="{D04854FE-9C96-4578-ADFA-C5E2895EBD12}"/>
    <dgm:cxn modelId="{253417EC-9E3E-443D-94C8-9DC5714E2689}" srcId="{DA989846-C929-4F48-A323-0A963E0B13FC}" destId="{87988060-03B8-496D-8F1E-5D5C51000D16}" srcOrd="2" destOrd="0" parTransId="{A6F1357D-2686-46FF-BDCD-6EDE5ECF7A62}" sibTransId="{A7C65121-30F0-4CA6-8E36-28EDC9C811D8}"/>
    <dgm:cxn modelId="{BF85AFCB-9345-4E41-84AC-5790B0EDA424}" type="presOf" srcId="{CD89B197-4173-43EB-A97D-3EFBDE2D146C}" destId="{9D419705-A66B-412A-803A-17E5ED253230}" srcOrd="0" destOrd="0" presId="urn:microsoft.com/office/officeart/2005/8/layout/vList5"/>
    <dgm:cxn modelId="{5DD08B7D-3AC0-42EA-B95D-B8A00393E0B7}" srcId="{DA989846-C929-4F48-A323-0A963E0B13FC}" destId="{B0B5B2D2-1D86-4FB6-91B3-F238CD92E524}" srcOrd="0" destOrd="0" parTransId="{631808A6-29CC-4FF1-9E1D-538C816784E5}" sibTransId="{DA17EC9E-036D-4E4E-BCBF-49FC5F838DD1}"/>
    <dgm:cxn modelId="{6ED01C55-7F3B-40F2-B423-806620B1202F}" type="presOf" srcId="{B0B5B2D2-1D86-4FB6-91B3-F238CD92E524}" destId="{21E154AB-6F49-4EED-ABA6-0FCC553CD926}" srcOrd="0" destOrd="0" presId="urn:microsoft.com/office/officeart/2005/8/layout/vList5"/>
    <dgm:cxn modelId="{9780C909-DE11-4882-BA4D-B39BDB482AD8}" srcId="{1AA6C83E-6E1B-49A6-9BC8-8779D44CF288}" destId="{6A10C88D-C1AA-4AC8-AB36-79E2E614054E}" srcOrd="0" destOrd="0" parTransId="{543AE4C6-CF46-4F05-B46D-9F215C4A029F}" sibTransId="{21D1C345-8A1D-4C1B-93FC-4CCB1B2093DA}"/>
    <dgm:cxn modelId="{ABC538A7-FC89-45FE-AE06-97EF5BD596FA}" type="presOf" srcId="{DA989846-C929-4F48-A323-0A963E0B13FC}" destId="{43DF8410-6FB7-49FF-B930-BE87CC4ED0FC}" srcOrd="0" destOrd="0" presId="urn:microsoft.com/office/officeart/2005/8/layout/vList5"/>
    <dgm:cxn modelId="{FB5AF4C6-1280-4AFC-9E06-3850AD1CD6BD}" srcId="{DA989846-C929-4F48-A323-0A963E0B13FC}" destId="{1AA6C83E-6E1B-49A6-9BC8-8779D44CF288}" srcOrd="1" destOrd="0" parTransId="{0B71C7E3-1B1F-4EBE-802E-279CC85502B6}" sibTransId="{818F6BAF-7FD9-4492-A72B-679E25788931}"/>
    <dgm:cxn modelId="{1BDB3293-503F-4233-9AED-1C51FA2910DE}" type="presParOf" srcId="{43DF8410-6FB7-49FF-B930-BE87CC4ED0FC}" destId="{3161D481-A9C7-4B53-A392-69A9B74DD4D4}" srcOrd="0" destOrd="0" presId="urn:microsoft.com/office/officeart/2005/8/layout/vList5"/>
    <dgm:cxn modelId="{8E4B0C30-94A9-4508-95E9-5E00ED71FFFB}" type="presParOf" srcId="{3161D481-A9C7-4B53-A392-69A9B74DD4D4}" destId="{21E154AB-6F49-4EED-ABA6-0FCC553CD926}" srcOrd="0" destOrd="0" presId="urn:microsoft.com/office/officeart/2005/8/layout/vList5"/>
    <dgm:cxn modelId="{AE826371-25F3-4A6B-B060-6E0509645FA3}" type="presParOf" srcId="{3161D481-A9C7-4B53-A392-69A9B74DD4D4}" destId="{9D419705-A66B-412A-803A-17E5ED253230}" srcOrd="1" destOrd="0" presId="urn:microsoft.com/office/officeart/2005/8/layout/vList5"/>
    <dgm:cxn modelId="{0D41039F-1201-488A-ACDA-714159A63393}" type="presParOf" srcId="{43DF8410-6FB7-49FF-B930-BE87CC4ED0FC}" destId="{CFAFB6FC-7D07-450F-AF7B-BD831C1802CD}" srcOrd="1" destOrd="0" presId="urn:microsoft.com/office/officeart/2005/8/layout/vList5"/>
    <dgm:cxn modelId="{72AE0692-D953-4DD5-B2F5-DD100B500218}" type="presParOf" srcId="{43DF8410-6FB7-49FF-B930-BE87CC4ED0FC}" destId="{869CD3F4-BBD9-445E-8DCD-5AB83DDAF90A}" srcOrd="2" destOrd="0" presId="urn:microsoft.com/office/officeart/2005/8/layout/vList5"/>
    <dgm:cxn modelId="{10CC347E-1B2D-47E9-B813-46E23E2AE0DC}" type="presParOf" srcId="{869CD3F4-BBD9-445E-8DCD-5AB83DDAF90A}" destId="{3AF5D802-B041-4EC9-B658-1D6EBF10DB1F}" srcOrd="0" destOrd="0" presId="urn:microsoft.com/office/officeart/2005/8/layout/vList5"/>
    <dgm:cxn modelId="{3E824461-15C5-4CBC-A410-7F891D8F3624}" type="presParOf" srcId="{869CD3F4-BBD9-445E-8DCD-5AB83DDAF90A}" destId="{34D79CA0-A5A3-49AB-975E-E060D34C6CA1}" srcOrd="1" destOrd="0" presId="urn:microsoft.com/office/officeart/2005/8/layout/vList5"/>
    <dgm:cxn modelId="{31AF86A1-FC87-493F-9E08-924F2C31B326}" type="presParOf" srcId="{43DF8410-6FB7-49FF-B930-BE87CC4ED0FC}" destId="{1BEFB74D-D99D-4C1D-92A0-914164B26C20}" srcOrd="3" destOrd="0" presId="urn:microsoft.com/office/officeart/2005/8/layout/vList5"/>
    <dgm:cxn modelId="{089B08AA-E53D-4BB1-9AC1-5A896BB32571}" type="presParOf" srcId="{43DF8410-6FB7-49FF-B930-BE87CC4ED0FC}" destId="{23307317-7160-4EE9-AAD0-17C509DB20B8}" srcOrd="4" destOrd="0" presId="urn:microsoft.com/office/officeart/2005/8/layout/vList5"/>
    <dgm:cxn modelId="{EF8D3555-086A-4F5B-AB7B-AC6237C7A169}" type="presParOf" srcId="{23307317-7160-4EE9-AAD0-17C509DB20B8}" destId="{9B335EB3-1D49-4218-9FB3-9E4C6B209C89}" srcOrd="0" destOrd="0" presId="urn:microsoft.com/office/officeart/2005/8/layout/vList5"/>
    <dgm:cxn modelId="{075C4D54-7698-43FB-B3AC-452F92558976}" type="presParOf" srcId="{23307317-7160-4EE9-AAD0-17C509DB20B8}" destId="{0B50855C-9520-4B65-84AF-4D7A5A2302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1A1FF-8E7F-4720-A461-A64407C607FE}" type="doc">
      <dgm:prSet loTypeId="urn:microsoft.com/office/officeart/2005/8/layout/vList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02E18C3-1CE8-425C-926D-1E8DD957E33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анкетирование молодых педагогов с целью выявления профессиональных затруднений</a:t>
          </a:r>
          <a:endParaRPr lang="ru-RU" sz="2000" dirty="0"/>
        </a:p>
      </dgm:t>
    </dgm:pt>
    <dgm:pt modelId="{B90199E3-94AC-48FD-8010-58E41FD40A4A}" type="parTrans" cxnId="{81421523-372C-4D8F-936E-475968EA263C}">
      <dgm:prSet/>
      <dgm:spPr/>
      <dgm:t>
        <a:bodyPr/>
        <a:lstStyle/>
        <a:p>
          <a:endParaRPr lang="ru-RU" sz="2000"/>
        </a:p>
      </dgm:t>
    </dgm:pt>
    <dgm:pt modelId="{28C1E9B7-6C67-4A1A-A397-855B64C6F74B}" type="sibTrans" cxnId="{81421523-372C-4D8F-936E-475968EA263C}">
      <dgm:prSet/>
      <dgm:spPr/>
      <dgm:t>
        <a:bodyPr/>
        <a:lstStyle/>
        <a:p>
          <a:endParaRPr lang="ru-RU" sz="2000"/>
        </a:p>
      </dgm:t>
    </dgm:pt>
    <dgm:pt modelId="{E309E838-8DBA-4123-A0F8-F8292A355CD8}">
      <dgm:prSet phldrT="[Текст]" custT="1"/>
      <dgm:spPr/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мониторинг кадрового состава молодых педагогов в ОО г.Сочи с целью  анализа сохранности кадрового состав (сохранность – 60%)</a:t>
          </a:r>
          <a:endParaRPr lang="ru-RU" sz="2000" dirty="0">
            <a:solidFill>
              <a:schemeClr val="tx1"/>
            </a:solidFill>
          </a:endParaRPr>
        </a:p>
      </dgm:t>
    </dgm:pt>
    <dgm:pt modelId="{A2460E1F-CE67-4700-8CCB-B0055B3E0C79}" type="parTrans" cxnId="{8A3353F0-86EF-44B5-95F3-F948A420B42E}">
      <dgm:prSet/>
      <dgm:spPr/>
      <dgm:t>
        <a:bodyPr/>
        <a:lstStyle/>
        <a:p>
          <a:endParaRPr lang="ru-RU" sz="2000"/>
        </a:p>
      </dgm:t>
    </dgm:pt>
    <dgm:pt modelId="{F7541DDC-C43A-4B9D-AD8C-BC1DF6421369}" type="sibTrans" cxnId="{8A3353F0-86EF-44B5-95F3-F948A420B42E}">
      <dgm:prSet/>
      <dgm:spPr/>
      <dgm:t>
        <a:bodyPr/>
        <a:lstStyle/>
        <a:p>
          <a:endParaRPr lang="ru-RU" sz="2000"/>
        </a:p>
      </dgm:t>
    </dgm:pt>
    <dgm:pt modelId="{0D0C2801-606F-4244-B69E-8711B4CF3D29}">
      <dgm:prSet phldrT="[Текст]" custT="1"/>
      <dgm:spPr/>
      <dgm:t>
        <a:bodyPr/>
        <a:lstStyle/>
        <a:p>
          <a:pPr marL="0" marR="0" indent="0" algn="just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</a:rPr>
            <a:t>введена номинация «Молодой учитель Сочи»,  «Молодой воспитатель Сочи», «Молодой педагог» во все городские профессиональные конкурсы </a:t>
          </a:r>
        </a:p>
        <a:p>
          <a:pPr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BC03BDED-847F-4FBE-BF75-5B7618AFE118}" type="parTrans" cxnId="{CE8FF2EA-1863-4585-BD38-FA89C13193F3}">
      <dgm:prSet/>
      <dgm:spPr/>
      <dgm:t>
        <a:bodyPr/>
        <a:lstStyle/>
        <a:p>
          <a:endParaRPr lang="ru-RU" sz="2000"/>
        </a:p>
      </dgm:t>
    </dgm:pt>
    <dgm:pt modelId="{95FD6B3D-1657-4377-AF0B-CFF9675129CF}" type="sibTrans" cxnId="{CE8FF2EA-1863-4585-BD38-FA89C13193F3}">
      <dgm:prSet/>
      <dgm:spPr/>
      <dgm:t>
        <a:bodyPr/>
        <a:lstStyle/>
        <a:p>
          <a:endParaRPr lang="ru-RU" sz="2000"/>
        </a:p>
      </dgm:t>
    </dgm:pt>
    <dgm:pt modelId="{2E2A9054-0F38-470B-AAC8-5E93902A39D9}" type="pres">
      <dgm:prSet presAssocID="{BAE1A1FF-8E7F-4720-A461-A64407C607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B6E971-C98D-4E43-9A64-4DF41D01733C}" type="pres">
      <dgm:prSet presAssocID="{702E18C3-1CE8-425C-926D-1E8DD957E33D}" presName="comp" presStyleCnt="0"/>
      <dgm:spPr/>
    </dgm:pt>
    <dgm:pt modelId="{A202E94B-2C34-4C30-B71B-B06910FB5F8C}" type="pres">
      <dgm:prSet presAssocID="{702E18C3-1CE8-425C-926D-1E8DD957E33D}" presName="box" presStyleLbl="node1" presStyleIdx="0" presStyleCnt="3"/>
      <dgm:spPr/>
      <dgm:t>
        <a:bodyPr/>
        <a:lstStyle/>
        <a:p>
          <a:endParaRPr lang="ru-RU"/>
        </a:p>
      </dgm:t>
    </dgm:pt>
    <dgm:pt modelId="{53123B37-89C9-4C70-A71F-75EDAAAF4B38}" type="pres">
      <dgm:prSet presAssocID="{702E18C3-1CE8-425C-926D-1E8DD957E33D}" presName="img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74E4C0-49AC-4F77-A55B-C64FB768E78C}" type="pres">
      <dgm:prSet presAssocID="{702E18C3-1CE8-425C-926D-1E8DD957E33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66F0A-2AAA-4EA7-BCD2-344B88D7E800}" type="pres">
      <dgm:prSet presAssocID="{28C1E9B7-6C67-4A1A-A397-855B64C6F74B}" presName="spacer" presStyleCnt="0"/>
      <dgm:spPr/>
    </dgm:pt>
    <dgm:pt modelId="{F1C59A5D-D86D-409F-9434-5C53C0CEA95E}" type="pres">
      <dgm:prSet presAssocID="{E309E838-8DBA-4123-A0F8-F8292A355CD8}" presName="comp" presStyleCnt="0"/>
      <dgm:spPr/>
    </dgm:pt>
    <dgm:pt modelId="{BAE7475C-E498-4F40-B72A-92D7522035BD}" type="pres">
      <dgm:prSet presAssocID="{E309E838-8DBA-4123-A0F8-F8292A355CD8}" presName="box" presStyleLbl="node1" presStyleIdx="1" presStyleCnt="3"/>
      <dgm:spPr/>
      <dgm:t>
        <a:bodyPr/>
        <a:lstStyle/>
        <a:p>
          <a:endParaRPr lang="ru-RU"/>
        </a:p>
      </dgm:t>
    </dgm:pt>
    <dgm:pt modelId="{1ACC261A-7E9E-4308-9398-D01C85574E99}" type="pres">
      <dgm:prSet presAssocID="{E309E838-8DBA-4123-A0F8-F8292A355CD8}" presName="img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2EBEE2-1DC9-47E7-98FF-B6904DF405B4}" type="pres">
      <dgm:prSet presAssocID="{E309E838-8DBA-4123-A0F8-F8292A355CD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692E-7EC6-4A20-987C-6F1B7E183FF1}" type="pres">
      <dgm:prSet presAssocID="{F7541DDC-C43A-4B9D-AD8C-BC1DF6421369}" presName="spacer" presStyleCnt="0"/>
      <dgm:spPr/>
    </dgm:pt>
    <dgm:pt modelId="{E58C096D-2B39-4C93-B4D1-34EBE1FB925D}" type="pres">
      <dgm:prSet presAssocID="{0D0C2801-606F-4244-B69E-8711B4CF3D29}" presName="comp" presStyleCnt="0"/>
      <dgm:spPr/>
    </dgm:pt>
    <dgm:pt modelId="{5169B5EB-5CD9-4414-BF1E-FB5AC0F4EFFB}" type="pres">
      <dgm:prSet presAssocID="{0D0C2801-606F-4244-B69E-8711B4CF3D29}" presName="box" presStyleLbl="node1" presStyleIdx="2" presStyleCnt="3" custLinFactNeighborX="-72" custLinFactNeighborY="-444"/>
      <dgm:spPr/>
      <dgm:t>
        <a:bodyPr/>
        <a:lstStyle/>
        <a:p>
          <a:endParaRPr lang="ru-RU"/>
        </a:p>
      </dgm:t>
    </dgm:pt>
    <dgm:pt modelId="{99315A86-AB8A-4983-A000-9D4609CAC2B6}" type="pres">
      <dgm:prSet presAssocID="{0D0C2801-606F-4244-B69E-8711B4CF3D29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C28F44-A9BE-4055-812E-9F501F490013}" type="pres">
      <dgm:prSet presAssocID="{0D0C2801-606F-4244-B69E-8711B4CF3D2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878A9-939A-496E-93E2-4AC040F4FB18}" type="presOf" srcId="{E309E838-8DBA-4123-A0F8-F8292A355CD8}" destId="{922EBEE2-1DC9-47E7-98FF-B6904DF405B4}" srcOrd="1" destOrd="0" presId="urn:microsoft.com/office/officeart/2005/8/layout/vList4"/>
    <dgm:cxn modelId="{1B4F4C63-8919-413B-83F6-41237EF10564}" type="presOf" srcId="{702E18C3-1CE8-425C-926D-1E8DD957E33D}" destId="{7874E4C0-49AC-4F77-A55B-C64FB768E78C}" srcOrd="1" destOrd="0" presId="urn:microsoft.com/office/officeart/2005/8/layout/vList4"/>
    <dgm:cxn modelId="{17230918-DA4C-4F99-A261-9C8DB489DF62}" type="presOf" srcId="{BAE1A1FF-8E7F-4720-A461-A64407C607FE}" destId="{2E2A9054-0F38-470B-AAC8-5E93902A39D9}" srcOrd="0" destOrd="0" presId="urn:microsoft.com/office/officeart/2005/8/layout/vList4"/>
    <dgm:cxn modelId="{45E7734F-1E41-47D0-8AB5-829F1D71A9A3}" type="presOf" srcId="{E309E838-8DBA-4123-A0F8-F8292A355CD8}" destId="{BAE7475C-E498-4F40-B72A-92D7522035BD}" srcOrd="0" destOrd="0" presId="urn:microsoft.com/office/officeart/2005/8/layout/vList4"/>
    <dgm:cxn modelId="{CE8FF2EA-1863-4585-BD38-FA89C13193F3}" srcId="{BAE1A1FF-8E7F-4720-A461-A64407C607FE}" destId="{0D0C2801-606F-4244-B69E-8711B4CF3D29}" srcOrd="2" destOrd="0" parTransId="{BC03BDED-847F-4FBE-BF75-5B7618AFE118}" sibTransId="{95FD6B3D-1657-4377-AF0B-CFF9675129CF}"/>
    <dgm:cxn modelId="{884A72A8-BCCA-4FD5-8D27-A36AD394936D}" type="presOf" srcId="{0D0C2801-606F-4244-B69E-8711B4CF3D29}" destId="{5169B5EB-5CD9-4414-BF1E-FB5AC0F4EFFB}" srcOrd="0" destOrd="0" presId="urn:microsoft.com/office/officeart/2005/8/layout/vList4"/>
    <dgm:cxn modelId="{18FF550F-C51B-4648-A154-40F154375A38}" type="presOf" srcId="{702E18C3-1CE8-425C-926D-1E8DD957E33D}" destId="{A202E94B-2C34-4C30-B71B-B06910FB5F8C}" srcOrd="0" destOrd="0" presId="urn:microsoft.com/office/officeart/2005/8/layout/vList4"/>
    <dgm:cxn modelId="{65249D3E-18D9-4D24-A2E2-BDF6DF15C136}" type="presOf" srcId="{0D0C2801-606F-4244-B69E-8711B4CF3D29}" destId="{B0C28F44-A9BE-4055-812E-9F501F490013}" srcOrd="1" destOrd="0" presId="urn:microsoft.com/office/officeart/2005/8/layout/vList4"/>
    <dgm:cxn modelId="{8A3353F0-86EF-44B5-95F3-F948A420B42E}" srcId="{BAE1A1FF-8E7F-4720-A461-A64407C607FE}" destId="{E309E838-8DBA-4123-A0F8-F8292A355CD8}" srcOrd="1" destOrd="0" parTransId="{A2460E1F-CE67-4700-8CCB-B0055B3E0C79}" sibTransId="{F7541DDC-C43A-4B9D-AD8C-BC1DF6421369}"/>
    <dgm:cxn modelId="{81421523-372C-4D8F-936E-475968EA263C}" srcId="{BAE1A1FF-8E7F-4720-A461-A64407C607FE}" destId="{702E18C3-1CE8-425C-926D-1E8DD957E33D}" srcOrd="0" destOrd="0" parTransId="{B90199E3-94AC-48FD-8010-58E41FD40A4A}" sibTransId="{28C1E9B7-6C67-4A1A-A397-855B64C6F74B}"/>
    <dgm:cxn modelId="{151938BA-6E85-4291-9B80-06000D707E25}" type="presParOf" srcId="{2E2A9054-0F38-470B-AAC8-5E93902A39D9}" destId="{89B6E971-C98D-4E43-9A64-4DF41D01733C}" srcOrd="0" destOrd="0" presId="urn:microsoft.com/office/officeart/2005/8/layout/vList4"/>
    <dgm:cxn modelId="{D3F6414F-CAD2-4816-9C82-E1699ACED1EF}" type="presParOf" srcId="{89B6E971-C98D-4E43-9A64-4DF41D01733C}" destId="{A202E94B-2C34-4C30-B71B-B06910FB5F8C}" srcOrd="0" destOrd="0" presId="urn:microsoft.com/office/officeart/2005/8/layout/vList4"/>
    <dgm:cxn modelId="{4DCBEFB3-8E94-496B-ABBA-826A04E8912F}" type="presParOf" srcId="{89B6E971-C98D-4E43-9A64-4DF41D01733C}" destId="{53123B37-89C9-4C70-A71F-75EDAAAF4B38}" srcOrd="1" destOrd="0" presId="urn:microsoft.com/office/officeart/2005/8/layout/vList4"/>
    <dgm:cxn modelId="{DC982387-F33F-40B5-AB0D-5F73427764E4}" type="presParOf" srcId="{89B6E971-C98D-4E43-9A64-4DF41D01733C}" destId="{7874E4C0-49AC-4F77-A55B-C64FB768E78C}" srcOrd="2" destOrd="0" presId="urn:microsoft.com/office/officeart/2005/8/layout/vList4"/>
    <dgm:cxn modelId="{327A80DA-E750-4E0F-9556-C84F962BFE1F}" type="presParOf" srcId="{2E2A9054-0F38-470B-AAC8-5E93902A39D9}" destId="{4F766F0A-2AAA-4EA7-BCD2-344B88D7E800}" srcOrd="1" destOrd="0" presId="urn:microsoft.com/office/officeart/2005/8/layout/vList4"/>
    <dgm:cxn modelId="{CF843B57-FCED-4D3A-A04E-6BB4647C5DB8}" type="presParOf" srcId="{2E2A9054-0F38-470B-AAC8-5E93902A39D9}" destId="{F1C59A5D-D86D-409F-9434-5C53C0CEA95E}" srcOrd="2" destOrd="0" presId="urn:microsoft.com/office/officeart/2005/8/layout/vList4"/>
    <dgm:cxn modelId="{50F804DB-5E4F-435F-91CE-45124F36520F}" type="presParOf" srcId="{F1C59A5D-D86D-409F-9434-5C53C0CEA95E}" destId="{BAE7475C-E498-4F40-B72A-92D7522035BD}" srcOrd="0" destOrd="0" presId="urn:microsoft.com/office/officeart/2005/8/layout/vList4"/>
    <dgm:cxn modelId="{49898161-0E04-4BB1-B3EC-AC9C5B6CA57E}" type="presParOf" srcId="{F1C59A5D-D86D-409F-9434-5C53C0CEA95E}" destId="{1ACC261A-7E9E-4308-9398-D01C85574E99}" srcOrd="1" destOrd="0" presId="urn:microsoft.com/office/officeart/2005/8/layout/vList4"/>
    <dgm:cxn modelId="{B9FBC216-C030-440E-9603-DA05C1103640}" type="presParOf" srcId="{F1C59A5D-D86D-409F-9434-5C53C0CEA95E}" destId="{922EBEE2-1DC9-47E7-98FF-B6904DF405B4}" srcOrd="2" destOrd="0" presId="urn:microsoft.com/office/officeart/2005/8/layout/vList4"/>
    <dgm:cxn modelId="{902F7BEF-DF0E-4127-AF96-9FAE5E5D5344}" type="presParOf" srcId="{2E2A9054-0F38-470B-AAC8-5E93902A39D9}" destId="{8483692E-7EC6-4A20-987C-6F1B7E183FF1}" srcOrd="3" destOrd="0" presId="urn:microsoft.com/office/officeart/2005/8/layout/vList4"/>
    <dgm:cxn modelId="{72007EBC-1130-4F0C-9328-3C7FBC58D60F}" type="presParOf" srcId="{2E2A9054-0F38-470B-AAC8-5E93902A39D9}" destId="{E58C096D-2B39-4C93-B4D1-34EBE1FB925D}" srcOrd="4" destOrd="0" presId="urn:microsoft.com/office/officeart/2005/8/layout/vList4"/>
    <dgm:cxn modelId="{A7DDB725-4D63-488F-A11E-009973F6FCD9}" type="presParOf" srcId="{E58C096D-2B39-4C93-B4D1-34EBE1FB925D}" destId="{5169B5EB-5CD9-4414-BF1E-FB5AC0F4EFFB}" srcOrd="0" destOrd="0" presId="urn:microsoft.com/office/officeart/2005/8/layout/vList4"/>
    <dgm:cxn modelId="{C83566B8-19B9-49A5-AB2D-D8C350DA68AE}" type="presParOf" srcId="{E58C096D-2B39-4C93-B4D1-34EBE1FB925D}" destId="{99315A86-AB8A-4983-A000-9D4609CAC2B6}" srcOrd="1" destOrd="0" presId="urn:microsoft.com/office/officeart/2005/8/layout/vList4"/>
    <dgm:cxn modelId="{C01CEF9B-AE05-4CBE-A373-286985667BA4}" type="presParOf" srcId="{E58C096D-2B39-4C93-B4D1-34EBE1FB925D}" destId="{B0C28F44-A9BE-4055-812E-9F501F4900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E1A1FF-8E7F-4720-A461-A64407C607FE}" type="doc">
      <dgm:prSet loTypeId="urn:microsoft.com/office/officeart/2005/8/layout/vList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02E18C3-1CE8-425C-926D-1E8DD957E33D}">
      <dgm:prSet phldrT="[Текст]"/>
      <dgm:spPr/>
      <dgm:t>
        <a:bodyPr/>
        <a:lstStyle/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внесены изменения в программы ПДС и методических мероприятий МУО СЦРО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B90199E3-94AC-48FD-8010-58E41FD40A4A}" type="parTrans" cxnId="{81421523-372C-4D8F-936E-475968EA263C}">
      <dgm:prSet/>
      <dgm:spPr/>
      <dgm:t>
        <a:bodyPr/>
        <a:lstStyle/>
        <a:p>
          <a:endParaRPr lang="ru-RU"/>
        </a:p>
      </dgm:t>
    </dgm:pt>
    <dgm:pt modelId="{28C1E9B7-6C67-4A1A-A397-855B64C6F74B}" type="sibTrans" cxnId="{81421523-372C-4D8F-936E-475968EA263C}">
      <dgm:prSet/>
      <dgm:spPr/>
      <dgm:t>
        <a:bodyPr/>
        <a:lstStyle/>
        <a:p>
          <a:endParaRPr lang="ru-RU"/>
        </a:p>
      </dgm:t>
    </dgm:pt>
    <dgm:pt modelId="{E309E838-8DBA-4123-A0F8-F8292A355CD8}">
      <dgm:prSet phldrT="[Текст]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реализована программа постоянно действующего семинара по теме: «Технология проектирования и аспектный анализ современного урока в начальной школе»</a:t>
          </a:r>
        </a:p>
        <a:p>
          <a:pPr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A2460E1F-CE67-4700-8CCB-B0055B3E0C79}" type="parTrans" cxnId="{8A3353F0-86EF-44B5-95F3-F948A420B42E}">
      <dgm:prSet/>
      <dgm:spPr/>
      <dgm:t>
        <a:bodyPr/>
        <a:lstStyle/>
        <a:p>
          <a:endParaRPr lang="ru-RU"/>
        </a:p>
      </dgm:t>
    </dgm:pt>
    <dgm:pt modelId="{F7541DDC-C43A-4B9D-AD8C-BC1DF6421369}" type="sibTrans" cxnId="{8A3353F0-86EF-44B5-95F3-F948A420B42E}">
      <dgm:prSet/>
      <dgm:spPr/>
      <dgm:t>
        <a:bodyPr/>
        <a:lstStyle/>
        <a:p>
          <a:endParaRPr lang="ru-RU"/>
        </a:p>
      </dgm:t>
    </dgm:pt>
    <dgm:pt modelId="{0D0C2801-606F-4244-B69E-8711B4CF3D29}">
      <dgm:prSet phldrT="[Текст]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участие молодых специалистов в городских методических мероприятиях (в 2018 г. 263 молодых учителя приняли участие в 87-х методических мероприятиях МУО СЦРО)</a:t>
          </a:r>
        </a:p>
        <a:p>
          <a:pPr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C03BDED-847F-4FBE-BF75-5B7618AFE118}" type="parTrans" cxnId="{CE8FF2EA-1863-4585-BD38-FA89C13193F3}">
      <dgm:prSet/>
      <dgm:spPr/>
      <dgm:t>
        <a:bodyPr/>
        <a:lstStyle/>
        <a:p>
          <a:endParaRPr lang="ru-RU"/>
        </a:p>
      </dgm:t>
    </dgm:pt>
    <dgm:pt modelId="{95FD6B3D-1657-4377-AF0B-CFF9675129CF}" type="sibTrans" cxnId="{CE8FF2EA-1863-4585-BD38-FA89C13193F3}">
      <dgm:prSet/>
      <dgm:spPr/>
      <dgm:t>
        <a:bodyPr/>
        <a:lstStyle/>
        <a:p>
          <a:endParaRPr lang="ru-RU"/>
        </a:p>
      </dgm:t>
    </dgm:pt>
    <dgm:pt modelId="{2E2A9054-0F38-470B-AAC8-5E93902A39D9}" type="pres">
      <dgm:prSet presAssocID="{BAE1A1FF-8E7F-4720-A461-A64407C607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B6E971-C98D-4E43-9A64-4DF41D01733C}" type="pres">
      <dgm:prSet presAssocID="{702E18C3-1CE8-425C-926D-1E8DD957E33D}" presName="comp" presStyleCnt="0"/>
      <dgm:spPr/>
    </dgm:pt>
    <dgm:pt modelId="{A202E94B-2C34-4C30-B71B-B06910FB5F8C}" type="pres">
      <dgm:prSet presAssocID="{702E18C3-1CE8-425C-926D-1E8DD957E33D}" presName="box" presStyleLbl="node1" presStyleIdx="0" presStyleCnt="3"/>
      <dgm:spPr/>
      <dgm:t>
        <a:bodyPr/>
        <a:lstStyle/>
        <a:p>
          <a:endParaRPr lang="ru-RU"/>
        </a:p>
      </dgm:t>
    </dgm:pt>
    <dgm:pt modelId="{53123B37-89C9-4C70-A71F-75EDAAAF4B38}" type="pres">
      <dgm:prSet presAssocID="{702E18C3-1CE8-425C-926D-1E8DD957E33D}" presName="img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74E4C0-49AC-4F77-A55B-C64FB768E78C}" type="pres">
      <dgm:prSet presAssocID="{702E18C3-1CE8-425C-926D-1E8DD957E33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66F0A-2AAA-4EA7-BCD2-344B88D7E800}" type="pres">
      <dgm:prSet presAssocID="{28C1E9B7-6C67-4A1A-A397-855B64C6F74B}" presName="spacer" presStyleCnt="0"/>
      <dgm:spPr/>
    </dgm:pt>
    <dgm:pt modelId="{F1C59A5D-D86D-409F-9434-5C53C0CEA95E}" type="pres">
      <dgm:prSet presAssocID="{E309E838-8DBA-4123-A0F8-F8292A355CD8}" presName="comp" presStyleCnt="0"/>
      <dgm:spPr/>
    </dgm:pt>
    <dgm:pt modelId="{BAE7475C-E498-4F40-B72A-92D7522035BD}" type="pres">
      <dgm:prSet presAssocID="{E309E838-8DBA-4123-A0F8-F8292A355CD8}" presName="box" presStyleLbl="node1" presStyleIdx="1" presStyleCnt="3" custLinFactNeighborX="0" custLinFactNeighborY="1634"/>
      <dgm:spPr/>
      <dgm:t>
        <a:bodyPr/>
        <a:lstStyle/>
        <a:p>
          <a:endParaRPr lang="ru-RU"/>
        </a:p>
      </dgm:t>
    </dgm:pt>
    <dgm:pt modelId="{1ACC261A-7E9E-4308-9398-D01C85574E99}" type="pres">
      <dgm:prSet presAssocID="{E309E838-8DBA-4123-A0F8-F8292A355CD8}" presName="img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2EBEE2-1DC9-47E7-98FF-B6904DF405B4}" type="pres">
      <dgm:prSet presAssocID="{E309E838-8DBA-4123-A0F8-F8292A355CD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3692E-7EC6-4A20-987C-6F1B7E183FF1}" type="pres">
      <dgm:prSet presAssocID="{F7541DDC-C43A-4B9D-AD8C-BC1DF6421369}" presName="spacer" presStyleCnt="0"/>
      <dgm:spPr/>
    </dgm:pt>
    <dgm:pt modelId="{E58C096D-2B39-4C93-B4D1-34EBE1FB925D}" type="pres">
      <dgm:prSet presAssocID="{0D0C2801-606F-4244-B69E-8711B4CF3D29}" presName="comp" presStyleCnt="0"/>
      <dgm:spPr/>
    </dgm:pt>
    <dgm:pt modelId="{5169B5EB-5CD9-4414-BF1E-FB5AC0F4EFFB}" type="pres">
      <dgm:prSet presAssocID="{0D0C2801-606F-4244-B69E-8711B4CF3D29}" presName="box" presStyleLbl="node1" presStyleIdx="2" presStyleCnt="3"/>
      <dgm:spPr/>
      <dgm:t>
        <a:bodyPr/>
        <a:lstStyle/>
        <a:p>
          <a:endParaRPr lang="ru-RU"/>
        </a:p>
      </dgm:t>
    </dgm:pt>
    <dgm:pt modelId="{99315A86-AB8A-4983-A000-9D4609CAC2B6}" type="pres">
      <dgm:prSet presAssocID="{0D0C2801-606F-4244-B69E-8711B4CF3D29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C28F44-A9BE-4055-812E-9F501F490013}" type="pres">
      <dgm:prSet presAssocID="{0D0C2801-606F-4244-B69E-8711B4CF3D2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ED4144-EEAD-4AAB-A9B9-0800215A1C88}" type="presOf" srcId="{702E18C3-1CE8-425C-926D-1E8DD957E33D}" destId="{7874E4C0-49AC-4F77-A55B-C64FB768E78C}" srcOrd="1" destOrd="0" presId="urn:microsoft.com/office/officeart/2005/8/layout/vList4"/>
    <dgm:cxn modelId="{8A3353F0-86EF-44B5-95F3-F948A420B42E}" srcId="{BAE1A1FF-8E7F-4720-A461-A64407C607FE}" destId="{E309E838-8DBA-4123-A0F8-F8292A355CD8}" srcOrd="1" destOrd="0" parTransId="{A2460E1F-CE67-4700-8CCB-B0055B3E0C79}" sibTransId="{F7541DDC-C43A-4B9D-AD8C-BC1DF6421369}"/>
    <dgm:cxn modelId="{2A4A1A78-6C7A-46F3-BBF8-5F11CDDB01CB}" type="presOf" srcId="{BAE1A1FF-8E7F-4720-A461-A64407C607FE}" destId="{2E2A9054-0F38-470B-AAC8-5E93902A39D9}" srcOrd="0" destOrd="0" presId="urn:microsoft.com/office/officeart/2005/8/layout/vList4"/>
    <dgm:cxn modelId="{BFDC3A09-25B5-4D91-84B6-8BC9A067BB24}" type="presOf" srcId="{E309E838-8DBA-4123-A0F8-F8292A355CD8}" destId="{922EBEE2-1DC9-47E7-98FF-B6904DF405B4}" srcOrd="1" destOrd="0" presId="urn:microsoft.com/office/officeart/2005/8/layout/vList4"/>
    <dgm:cxn modelId="{CE8FF2EA-1863-4585-BD38-FA89C13193F3}" srcId="{BAE1A1FF-8E7F-4720-A461-A64407C607FE}" destId="{0D0C2801-606F-4244-B69E-8711B4CF3D29}" srcOrd="2" destOrd="0" parTransId="{BC03BDED-847F-4FBE-BF75-5B7618AFE118}" sibTransId="{95FD6B3D-1657-4377-AF0B-CFF9675129CF}"/>
    <dgm:cxn modelId="{C0BDA29E-BE0B-424C-8A83-3E15085DCDDF}" type="presOf" srcId="{E309E838-8DBA-4123-A0F8-F8292A355CD8}" destId="{BAE7475C-E498-4F40-B72A-92D7522035BD}" srcOrd="0" destOrd="0" presId="urn:microsoft.com/office/officeart/2005/8/layout/vList4"/>
    <dgm:cxn modelId="{81421523-372C-4D8F-936E-475968EA263C}" srcId="{BAE1A1FF-8E7F-4720-A461-A64407C607FE}" destId="{702E18C3-1CE8-425C-926D-1E8DD957E33D}" srcOrd="0" destOrd="0" parTransId="{B90199E3-94AC-48FD-8010-58E41FD40A4A}" sibTransId="{28C1E9B7-6C67-4A1A-A397-855B64C6F74B}"/>
    <dgm:cxn modelId="{713AC7AD-6FB8-4FAF-971A-6B502E6B53F2}" type="presOf" srcId="{0D0C2801-606F-4244-B69E-8711B4CF3D29}" destId="{B0C28F44-A9BE-4055-812E-9F501F490013}" srcOrd="1" destOrd="0" presId="urn:microsoft.com/office/officeart/2005/8/layout/vList4"/>
    <dgm:cxn modelId="{2C81AD78-E536-4E47-BC53-DAA64012DD0D}" type="presOf" srcId="{702E18C3-1CE8-425C-926D-1E8DD957E33D}" destId="{A202E94B-2C34-4C30-B71B-B06910FB5F8C}" srcOrd="0" destOrd="0" presId="urn:microsoft.com/office/officeart/2005/8/layout/vList4"/>
    <dgm:cxn modelId="{D62DDF82-3845-45C5-A16F-417DD39675B1}" type="presOf" srcId="{0D0C2801-606F-4244-B69E-8711B4CF3D29}" destId="{5169B5EB-5CD9-4414-BF1E-FB5AC0F4EFFB}" srcOrd="0" destOrd="0" presId="urn:microsoft.com/office/officeart/2005/8/layout/vList4"/>
    <dgm:cxn modelId="{47A20694-2DFD-4062-9F60-189A946CC740}" type="presParOf" srcId="{2E2A9054-0F38-470B-AAC8-5E93902A39D9}" destId="{89B6E971-C98D-4E43-9A64-4DF41D01733C}" srcOrd="0" destOrd="0" presId="urn:microsoft.com/office/officeart/2005/8/layout/vList4"/>
    <dgm:cxn modelId="{AED1222E-1C64-4FEA-B9FB-4E36F404FB12}" type="presParOf" srcId="{89B6E971-C98D-4E43-9A64-4DF41D01733C}" destId="{A202E94B-2C34-4C30-B71B-B06910FB5F8C}" srcOrd="0" destOrd="0" presId="urn:microsoft.com/office/officeart/2005/8/layout/vList4"/>
    <dgm:cxn modelId="{1FB2C45C-1940-437F-818C-AAE5FD669212}" type="presParOf" srcId="{89B6E971-C98D-4E43-9A64-4DF41D01733C}" destId="{53123B37-89C9-4C70-A71F-75EDAAAF4B38}" srcOrd="1" destOrd="0" presId="urn:microsoft.com/office/officeart/2005/8/layout/vList4"/>
    <dgm:cxn modelId="{2529C821-FE09-4B3B-8D52-7E82B1448727}" type="presParOf" srcId="{89B6E971-C98D-4E43-9A64-4DF41D01733C}" destId="{7874E4C0-49AC-4F77-A55B-C64FB768E78C}" srcOrd="2" destOrd="0" presId="urn:microsoft.com/office/officeart/2005/8/layout/vList4"/>
    <dgm:cxn modelId="{18D65ACD-6C84-4D60-9490-48B442A4D460}" type="presParOf" srcId="{2E2A9054-0F38-470B-AAC8-5E93902A39D9}" destId="{4F766F0A-2AAA-4EA7-BCD2-344B88D7E800}" srcOrd="1" destOrd="0" presId="urn:microsoft.com/office/officeart/2005/8/layout/vList4"/>
    <dgm:cxn modelId="{63A819A3-A63C-4322-8506-2C9E68E09E95}" type="presParOf" srcId="{2E2A9054-0F38-470B-AAC8-5E93902A39D9}" destId="{F1C59A5D-D86D-409F-9434-5C53C0CEA95E}" srcOrd="2" destOrd="0" presId="urn:microsoft.com/office/officeart/2005/8/layout/vList4"/>
    <dgm:cxn modelId="{BC903778-49FE-475A-9FB6-A77620B66593}" type="presParOf" srcId="{F1C59A5D-D86D-409F-9434-5C53C0CEA95E}" destId="{BAE7475C-E498-4F40-B72A-92D7522035BD}" srcOrd="0" destOrd="0" presId="urn:microsoft.com/office/officeart/2005/8/layout/vList4"/>
    <dgm:cxn modelId="{6FCCF1CE-AE1B-47A7-AA38-62202DF3D3CC}" type="presParOf" srcId="{F1C59A5D-D86D-409F-9434-5C53C0CEA95E}" destId="{1ACC261A-7E9E-4308-9398-D01C85574E99}" srcOrd="1" destOrd="0" presId="urn:microsoft.com/office/officeart/2005/8/layout/vList4"/>
    <dgm:cxn modelId="{47B3EEFB-69D4-4B27-8C06-7F2EB302AB17}" type="presParOf" srcId="{F1C59A5D-D86D-409F-9434-5C53C0CEA95E}" destId="{922EBEE2-1DC9-47E7-98FF-B6904DF405B4}" srcOrd="2" destOrd="0" presId="urn:microsoft.com/office/officeart/2005/8/layout/vList4"/>
    <dgm:cxn modelId="{AD6A4899-F1A1-4212-8AFF-D37F8136308D}" type="presParOf" srcId="{2E2A9054-0F38-470B-AAC8-5E93902A39D9}" destId="{8483692E-7EC6-4A20-987C-6F1B7E183FF1}" srcOrd="3" destOrd="0" presId="urn:microsoft.com/office/officeart/2005/8/layout/vList4"/>
    <dgm:cxn modelId="{6F90922A-6091-4B17-B974-6093B03D15BB}" type="presParOf" srcId="{2E2A9054-0F38-470B-AAC8-5E93902A39D9}" destId="{E58C096D-2B39-4C93-B4D1-34EBE1FB925D}" srcOrd="4" destOrd="0" presId="urn:microsoft.com/office/officeart/2005/8/layout/vList4"/>
    <dgm:cxn modelId="{8ED5B39D-C969-415A-8A2B-4502A13F6AE2}" type="presParOf" srcId="{E58C096D-2B39-4C93-B4D1-34EBE1FB925D}" destId="{5169B5EB-5CD9-4414-BF1E-FB5AC0F4EFFB}" srcOrd="0" destOrd="0" presId="urn:microsoft.com/office/officeart/2005/8/layout/vList4"/>
    <dgm:cxn modelId="{2CEDB224-E9EF-44E9-9B64-CEB89AF6FF02}" type="presParOf" srcId="{E58C096D-2B39-4C93-B4D1-34EBE1FB925D}" destId="{99315A86-AB8A-4983-A000-9D4609CAC2B6}" srcOrd="1" destOrd="0" presId="urn:microsoft.com/office/officeart/2005/8/layout/vList4"/>
    <dgm:cxn modelId="{8771E973-6E1E-47DE-BBC5-CDC2905E7237}" type="presParOf" srcId="{E58C096D-2B39-4C93-B4D1-34EBE1FB925D}" destId="{B0C28F44-A9BE-4055-812E-9F501F4900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E1A1FF-8E7F-4720-A461-A64407C607FE}" type="doc">
      <dgm:prSet loTypeId="urn:microsoft.com/office/officeart/2005/8/layout/vList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F0A49E8-80F7-4EB5-8C90-81519D85F4A9}">
      <dgm:prSet phldrT="[Текст]"/>
      <dgm:spPr/>
      <dgm:t>
        <a:bodyPr/>
        <a:lstStyle/>
        <a:p>
          <a:r>
            <a:rPr lang="ru-RU" smtClean="0"/>
            <a:t>В 2018 году в реализацию программных мероприятий проекта включилась Сочинская городская территориальная организация профсоюза работников народного образования и науки РФ, по инициативе которой были проведены мотивационных мероприятия для молодых педагогов: </a:t>
          </a:r>
        </a:p>
        <a:p>
          <a:r>
            <a:rPr lang="ru-RU" smtClean="0"/>
            <a:t>- туристский выездной семинар молодых педагогов образовательных организаций г. Сочи, посвященный 100-летию системы дополнительного образования России;</a:t>
          </a:r>
        </a:p>
        <a:p>
          <a:r>
            <a:rPr lang="ru-RU" smtClean="0"/>
            <a:t>- городское праздничное мероприятие «Посвящение в Учителя».</a:t>
          </a:r>
        </a:p>
        <a:p>
          <a:endParaRPr lang="ru-RU" dirty="0"/>
        </a:p>
      </dgm:t>
    </dgm:pt>
    <dgm:pt modelId="{80C4F2EB-F742-4603-B44A-44FE8E81B1AF}" type="sibTrans" cxnId="{565D2E67-1922-4BC0-9790-707BF4DD5F67}">
      <dgm:prSet/>
      <dgm:spPr/>
      <dgm:t>
        <a:bodyPr/>
        <a:lstStyle/>
        <a:p>
          <a:endParaRPr lang="ru-RU"/>
        </a:p>
      </dgm:t>
    </dgm:pt>
    <dgm:pt modelId="{F44280DB-1CBD-495B-940A-D26511355607}" type="parTrans" cxnId="{565D2E67-1922-4BC0-9790-707BF4DD5F67}">
      <dgm:prSet/>
      <dgm:spPr/>
      <dgm:t>
        <a:bodyPr/>
        <a:lstStyle/>
        <a:p>
          <a:endParaRPr lang="ru-RU"/>
        </a:p>
      </dgm:t>
    </dgm:pt>
    <dgm:pt modelId="{2E2A9054-0F38-470B-AAC8-5E93902A39D9}" type="pres">
      <dgm:prSet presAssocID="{BAE1A1FF-8E7F-4720-A461-A64407C607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2787C-08E5-4DC6-9A65-5208EA83AB19}" type="pres">
      <dgm:prSet presAssocID="{9F0A49E8-80F7-4EB5-8C90-81519D85F4A9}" presName="comp" presStyleCnt="0"/>
      <dgm:spPr/>
      <dgm:t>
        <a:bodyPr/>
        <a:lstStyle/>
        <a:p>
          <a:endParaRPr lang="ru-RU"/>
        </a:p>
      </dgm:t>
    </dgm:pt>
    <dgm:pt modelId="{706CA34C-21AD-48B3-988E-D78DAB3F4265}" type="pres">
      <dgm:prSet presAssocID="{9F0A49E8-80F7-4EB5-8C90-81519D85F4A9}" presName="box" presStyleLbl="node1" presStyleIdx="0" presStyleCnt="1" custLinFactNeighborY="2138"/>
      <dgm:spPr/>
      <dgm:t>
        <a:bodyPr/>
        <a:lstStyle/>
        <a:p>
          <a:endParaRPr lang="ru-RU"/>
        </a:p>
      </dgm:t>
    </dgm:pt>
    <dgm:pt modelId="{E99679AB-877F-42BF-8F7C-359D31CBFB48}" type="pres">
      <dgm:prSet presAssocID="{9F0A49E8-80F7-4EB5-8C90-81519D85F4A9}" presName="img" presStyleLbl="fgImgPlace1" presStyleIdx="0" presStyleCnt="1" custAng="10800000" custFlipVert="1" custFlipHor="0" custScaleX="118058" custScaleY="35215" custLinFactNeighborX="-12510" custLinFactNeighborY="-373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607FD2-9732-48EC-BA78-BF8B4A66E092}" type="pres">
      <dgm:prSet presAssocID="{9F0A49E8-80F7-4EB5-8C90-81519D85F4A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7602B-9F00-4B9C-B5EC-A58B1BA1C8A4}" type="presOf" srcId="{BAE1A1FF-8E7F-4720-A461-A64407C607FE}" destId="{2E2A9054-0F38-470B-AAC8-5E93902A39D9}" srcOrd="0" destOrd="0" presId="urn:microsoft.com/office/officeart/2005/8/layout/vList4"/>
    <dgm:cxn modelId="{D3F79912-738E-4533-B625-E1C5451096E8}" type="presOf" srcId="{9F0A49E8-80F7-4EB5-8C90-81519D85F4A9}" destId="{8D607FD2-9732-48EC-BA78-BF8B4A66E092}" srcOrd="1" destOrd="0" presId="urn:microsoft.com/office/officeart/2005/8/layout/vList4"/>
    <dgm:cxn modelId="{565D2E67-1922-4BC0-9790-707BF4DD5F67}" srcId="{BAE1A1FF-8E7F-4720-A461-A64407C607FE}" destId="{9F0A49E8-80F7-4EB5-8C90-81519D85F4A9}" srcOrd="0" destOrd="0" parTransId="{F44280DB-1CBD-495B-940A-D26511355607}" sibTransId="{80C4F2EB-F742-4603-B44A-44FE8E81B1AF}"/>
    <dgm:cxn modelId="{7D100049-69E8-4EBC-B3BA-E7FFA8C78DF5}" type="presOf" srcId="{9F0A49E8-80F7-4EB5-8C90-81519D85F4A9}" destId="{706CA34C-21AD-48B3-988E-D78DAB3F4265}" srcOrd="0" destOrd="0" presId="urn:microsoft.com/office/officeart/2005/8/layout/vList4"/>
    <dgm:cxn modelId="{CE31FE4F-8A99-4D45-ADAA-CA0A71DB1426}" type="presParOf" srcId="{2E2A9054-0F38-470B-AAC8-5E93902A39D9}" destId="{FED2787C-08E5-4DC6-9A65-5208EA83AB19}" srcOrd="0" destOrd="0" presId="urn:microsoft.com/office/officeart/2005/8/layout/vList4"/>
    <dgm:cxn modelId="{B04DD83F-CE14-45E5-9C26-A68CE4A783AE}" type="presParOf" srcId="{FED2787C-08E5-4DC6-9A65-5208EA83AB19}" destId="{706CA34C-21AD-48B3-988E-D78DAB3F4265}" srcOrd="0" destOrd="0" presId="urn:microsoft.com/office/officeart/2005/8/layout/vList4"/>
    <dgm:cxn modelId="{36E2DB74-E4DB-4572-A3B2-EA154F061CB3}" type="presParOf" srcId="{FED2787C-08E5-4DC6-9A65-5208EA83AB19}" destId="{E99679AB-877F-42BF-8F7C-359D31CBFB48}" srcOrd="1" destOrd="0" presId="urn:microsoft.com/office/officeart/2005/8/layout/vList4"/>
    <dgm:cxn modelId="{C77CC8FC-6956-4262-A148-7005E4D33EF3}" type="presParOf" srcId="{FED2787C-08E5-4DC6-9A65-5208EA83AB19}" destId="{8D607FD2-9732-48EC-BA78-BF8B4A66E0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B26826-A01B-469A-9722-15CA900D8562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B1AECB-B922-440A-981D-9F478DED8D94}">
      <dgm:prSet phldrT="[Текст]" custT="1"/>
      <dgm:spPr/>
      <dgm:t>
        <a:bodyPr/>
        <a:lstStyle/>
        <a:p>
          <a:r>
            <a:rPr lang="ru-RU" sz="1600" dirty="0" smtClean="0"/>
            <a:t>Брошюра «Рекомендации по выявлению и психолого-педагогическому сопровождению старшеклассников, ориентированных на выбор педагогических специальностей»</a:t>
          </a:r>
          <a:endParaRPr lang="ru-RU" sz="1600" b="0" dirty="0"/>
        </a:p>
      </dgm:t>
    </dgm:pt>
    <dgm:pt modelId="{CA3B16DE-1C94-4E6C-8703-7B2AB2DF85D8}" type="parTrans" cxnId="{FDB898B4-CFB6-4052-B193-1E6084DB8D53}">
      <dgm:prSet/>
      <dgm:spPr/>
      <dgm:t>
        <a:bodyPr/>
        <a:lstStyle/>
        <a:p>
          <a:endParaRPr lang="ru-RU"/>
        </a:p>
      </dgm:t>
    </dgm:pt>
    <dgm:pt modelId="{9C43973E-C7CB-4029-A7E1-5BA804683223}" type="sibTrans" cxnId="{FDB898B4-CFB6-4052-B193-1E6084DB8D53}">
      <dgm:prSet/>
      <dgm:spPr/>
      <dgm:t>
        <a:bodyPr/>
        <a:lstStyle/>
        <a:p>
          <a:endParaRPr lang="ru-RU"/>
        </a:p>
      </dgm:t>
    </dgm:pt>
    <dgm:pt modelId="{ED3A1C90-8B44-4B7F-8D41-621EF47A97FB}">
      <dgm:prSet phldrT="[Текст]" custT="1"/>
      <dgm:spPr/>
      <dgm:t>
        <a:bodyPr/>
        <a:lstStyle/>
        <a:p>
          <a:r>
            <a:rPr lang="ru-RU" sz="1600" dirty="0" smtClean="0"/>
            <a:t>Сборник программ элективных и профильных курсов для классов социально-педагогического профиля</a:t>
          </a:r>
          <a:endParaRPr lang="ru-RU" sz="1600" dirty="0"/>
        </a:p>
      </dgm:t>
    </dgm:pt>
    <dgm:pt modelId="{54ED0E5F-038A-4032-BAEE-9F721B77D3A6}" type="parTrans" cxnId="{4A54AFE6-C00B-4BC1-B2B1-CDF798E1126B}">
      <dgm:prSet/>
      <dgm:spPr/>
      <dgm:t>
        <a:bodyPr/>
        <a:lstStyle/>
        <a:p>
          <a:endParaRPr lang="ru-RU"/>
        </a:p>
      </dgm:t>
    </dgm:pt>
    <dgm:pt modelId="{4FBA64D7-5280-42D5-84ED-94B405750A35}" type="sibTrans" cxnId="{4A54AFE6-C00B-4BC1-B2B1-CDF798E1126B}">
      <dgm:prSet/>
      <dgm:spPr/>
      <dgm:t>
        <a:bodyPr/>
        <a:lstStyle/>
        <a:p>
          <a:endParaRPr lang="ru-RU"/>
        </a:p>
      </dgm:t>
    </dgm:pt>
    <dgm:pt modelId="{1E538C11-5329-459E-9F5E-C2D1246FBEB2}">
      <dgm:prSet phldrT="[Текст]" custT="1"/>
      <dgm:spPr/>
      <dgm:t>
        <a:bodyPr/>
        <a:lstStyle/>
        <a:p>
          <a:r>
            <a:rPr lang="ru-RU" sz="1600" b="0" i="0" dirty="0" smtClean="0"/>
            <a:t>Дополнительная общеобразовательная общеразвивающая комплексная программа «Педагогический клуб» с приложениями</a:t>
          </a:r>
          <a:endParaRPr lang="ru-RU" sz="1600" b="0" dirty="0"/>
        </a:p>
      </dgm:t>
    </dgm:pt>
    <dgm:pt modelId="{19FD17B2-C4B5-4715-B994-64449E0E765C}" type="parTrans" cxnId="{6071720D-D35D-4D1E-BEC0-C6F2378281FC}">
      <dgm:prSet/>
      <dgm:spPr/>
      <dgm:t>
        <a:bodyPr/>
        <a:lstStyle/>
        <a:p>
          <a:endParaRPr lang="ru-RU"/>
        </a:p>
      </dgm:t>
    </dgm:pt>
    <dgm:pt modelId="{27268E53-792A-401C-BDB4-01308F4E6559}" type="sibTrans" cxnId="{6071720D-D35D-4D1E-BEC0-C6F2378281FC}">
      <dgm:prSet/>
      <dgm:spPr/>
      <dgm:t>
        <a:bodyPr/>
        <a:lstStyle/>
        <a:p>
          <a:endParaRPr lang="ru-RU"/>
        </a:p>
      </dgm:t>
    </dgm:pt>
    <dgm:pt modelId="{628204D1-95AA-4933-8C45-F9BE8DAB8F50}">
      <dgm:prSet phldrT="[Текст]" custT="1"/>
      <dgm:spPr/>
      <dgm:t>
        <a:bodyPr/>
        <a:lstStyle/>
        <a:p>
          <a:r>
            <a:rPr lang="ru-RU" sz="1600" dirty="0" smtClean="0"/>
            <a:t>Описание модели </a:t>
          </a:r>
          <a:r>
            <a:rPr lang="ru-RU" sz="1600" dirty="0" err="1" smtClean="0"/>
            <a:t>тьюторского</a:t>
          </a:r>
          <a:r>
            <a:rPr lang="ru-RU" sz="1600" dirty="0" smtClean="0"/>
            <a:t> сопровождения молодых педагогов</a:t>
          </a:r>
          <a:r>
            <a:rPr lang="ru-RU" sz="1600" b="0" i="0" dirty="0" smtClean="0"/>
            <a:t> </a:t>
          </a:r>
          <a:endParaRPr lang="ru-RU" sz="1600" b="0" dirty="0"/>
        </a:p>
      </dgm:t>
    </dgm:pt>
    <dgm:pt modelId="{85ABA877-9C75-4CA3-ACB8-3505AB7410CA}" type="parTrans" cxnId="{CA46E4B5-7E4E-43B3-8F8F-B7627982056B}">
      <dgm:prSet/>
      <dgm:spPr/>
      <dgm:t>
        <a:bodyPr/>
        <a:lstStyle/>
        <a:p>
          <a:endParaRPr lang="ru-RU"/>
        </a:p>
      </dgm:t>
    </dgm:pt>
    <dgm:pt modelId="{48EDB834-398F-443C-8D18-50C5C52D173D}" type="sibTrans" cxnId="{CA46E4B5-7E4E-43B3-8F8F-B7627982056B}">
      <dgm:prSet/>
      <dgm:spPr/>
      <dgm:t>
        <a:bodyPr/>
        <a:lstStyle/>
        <a:p>
          <a:endParaRPr lang="ru-RU"/>
        </a:p>
      </dgm:t>
    </dgm:pt>
    <dgm:pt modelId="{B97D12FD-2896-4372-9527-783707E808E3}">
      <dgm:prSet phldrT="[Текст]" custT="1"/>
      <dgm:spPr/>
      <dgm:t>
        <a:bodyPr/>
        <a:lstStyle/>
        <a:p>
          <a:r>
            <a:rPr lang="ru-RU" sz="1600" dirty="0" smtClean="0"/>
            <a:t>Сборник материалов по проведению мотивационных мероприятий</a:t>
          </a:r>
          <a:endParaRPr lang="ru-RU" sz="1600" b="0" dirty="0"/>
        </a:p>
      </dgm:t>
    </dgm:pt>
    <dgm:pt modelId="{93CC04F4-9C70-42D0-9854-EBC19D5018AC}" type="parTrans" cxnId="{BF1B8373-0E8A-403F-B8FD-244546E246C8}">
      <dgm:prSet/>
      <dgm:spPr/>
      <dgm:t>
        <a:bodyPr/>
        <a:lstStyle/>
        <a:p>
          <a:endParaRPr lang="ru-RU"/>
        </a:p>
      </dgm:t>
    </dgm:pt>
    <dgm:pt modelId="{13A9AF1B-E27F-434C-B469-0CBFD259EC44}" type="sibTrans" cxnId="{BF1B8373-0E8A-403F-B8FD-244546E246C8}">
      <dgm:prSet/>
      <dgm:spPr/>
      <dgm:t>
        <a:bodyPr/>
        <a:lstStyle/>
        <a:p>
          <a:endParaRPr lang="ru-RU"/>
        </a:p>
      </dgm:t>
    </dgm:pt>
    <dgm:pt modelId="{A4356986-46DE-4884-9D1C-D92C8C37522C}" type="pres">
      <dgm:prSet presAssocID="{31B26826-A01B-469A-9722-15CA900D85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EDCC5-A9D4-42AE-8328-029DBDBDB6AC}" type="pres">
      <dgm:prSet presAssocID="{B2B1AECB-B922-440A-981D-9F478DED8D94}" presName="parentLin" presStyleCnt="0"/>
      <dgm:spPr/>
    </dgm:pt>
    <dgm:pt modelId="{8C12E01F-F0D8-4BB1-9DCE-10A167DE6FC3}" type="pres">
      <dgm:prSet presAssocID="{B2B1AECB-B922-440A-981D-9F478DED8D9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12C37C5-918B-4FE8-99FA-748AB4040C39}" type="pres">
      <dgm:prSet presAssocID="{B2B1AECB-B922-440A-981D-9F478DED8D94}" presName="parentText" presStyleLbl="node1" presStyleIdx="0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0FE5E-32FD-4D84-A443-B1ADE33C7A24}" type="pres">
      <dgm:prSet presAssocID="{B2B1AECB-B922-440A-981D-9F478DED8D94}" presName="negativeSpace" presStyleCnt="0"/>
      <dgm:spPr/>
    </dgm:pt>
    <dgm:pt modelId="{55330ED4-5C27-43E1-BA6E-A81DF075961A}" type="pres">
      <dgm:prSet presAssocID="{B2B1AECB-B922-440A-981D-9F478DED8D94}" presName="childText" presStyleLbl="conFgAcc1" presStyleIdx="0" presStyleCnt="5">
        <dgm:presLayoutVars>
          <dgm:bulletEnabled val="1"/>
        </dgm:presLayoutVars>
      </dgm:prSet>
      <dgm:spPr/>
    </dgm:pt>
    <dgm:pt modelId="{D00AE3F6-13B9-46FC-98D8-F56D69082693}" type="pres">
      <dgm:prSet presAssocID="{9C43973E-C7CB-4029-A7E1-5BA804683223}" presName="spaceBetweenRectangles" presStyleCnt="0"/>
      <dgm:spPr/>
    </dgm:pt>
    <dgm:pt modelId="{50EA15AD-9A7A-4043-A025-2F63162D9A61}" type="pres">
      <dgm:prSet presAssocID="{ED3A1C90-8B44-4B7F-8D41-621EF47A97FB}" presName="parentLin" presStyleCnt="0"/>
      <dgm:spPr/>
    </dgm:pt>
    <dgm:pt modelId="{AAC88B68-F07F-4A81-B688-8A95C49F33D5}" type="pres">
      <dgm:prSet presAssocID="{ED3A1C90-8B44-4B7F-8D41-621EF47A97F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221AD6C-B099-4256-93AD-F2D73128EE44}" type="pres">
      <dgm:prSet presAssocID="{ED3A1C90-8B44-4B7F-8D41-621EF47A97FB}" presName="parentText" presStyleLbl="node1" presStyleIdx="1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7BE3D-780A-4619-8348-A52C844EA99E}" type="pres">
      <dgm:prSet presAssocID="{ED3A1C90-8B44-4B7F-8D41-621EF47A97FB}" presName="negativeSpace" presStyleCnt="0"/>
      <dgm:spPr/>
    </dgm:pt>
    <dgm:pt modelId="{83AC4A34-69E9-4F4A-8CD4-2DC51999BE97}" type="pres">
      <dgm:prSet presAssocID="{ED3A1C90-8B44-4B7F-8D41-621EF47A97FB}" presName="childText" presStyleLbl="conFgAcc1" presStyleIdx="1" presStyleCnt="5">
        <dgm:presLayoutVars>
          <dgm:bulletEnabled val="1"/>
        </dgm:presLayoutVars>
      </dgm:prSet>
      <dgm:spPr/>
    </dgm:pt>
    <dgm:pt modelId="{7F10098F-356F-4CDC-9E27-4C69866DC399}" type="pres">
      <dgm:prSet presAssocID="{4FBA64D7-5280-42D5-84ED-94B405750A35}" presName="spaceBetweenRectangles" presStyleCnt="0"/>
      <dgm:spPr/>
    </dgm:pt>
    <dgm:pt modelId="{7447A3AC-8BF9-4C04-83BC-35073C81AA48}" type="pres">
      <dgm:prSet presAssocID="{1E538C11-5329-459E-9F5E-C2D1246FBEB2}" presName="parentLin" presStyleCnt="0"/>
      <dgm:spPr/>
    </dgm:pt>
    <dgm:pt modelId="{3BF26CAB-51AA-4F1B-BBB2-984C4A5C6F9F}" type="pres">
      <dgm:prSet presAssocID="{1E538C11-5329-459E-9F5E-C2D1246FBEB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778DF4F-3837-473E-A012-4944905BF5E2}" type="pres">
      <dgm:prSet presAssocID="{1E538C11-5329-459E-9F5E-C2D1246FBEB2}" presName="parentText" presStyleLbl="node1" presStyleIdx="2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13D90-103C-472F-ADAF-201F3BF488B7}" type="pres">
      <dgm:prSet presAssocID="{1E538C11-5329-459E-9F5E-C2D1246FBEB2}" presName="negativeSpace" presStyleCnt="0"/>
      <dgm:spPr/>
    </dgm:pt>
    <dgm:pt modelId="{69A6D2D7-B4F8-4C08-8D1B-8472A578879D}" type="pres">
      <dgm:prSet presAssocID="{1E538C11-5329-459E-9F5E-C2D1246FBEB2}" presName="childText" presStyleLbl="conFgAcc1" presStyleIdx="2" presStyleCnt="5">
        <dgm:presLayoutVars>
          <dgm:bulletEnabled val="1"/>
        </dgm:presLayoutVars>
      </dgm:prSet>
      <dgm:spPr/>
    </dgm:pt>
    <dgm:pt modelId="{D3C64CEE-42EA-462E-B90C-E2468C59A23B}" type="pres">
      <dgm:prSet presAssocID="{27268E53-792A-401C-BDB4-01308F4E6559}" presName="spaceBetweenRectangles" presStyleCnt="0"/>
      <dgm:spPr/>
    </dgm:pt>
    <dgm:pt modelId="{F895C038-2B52-4B05-8783-4E253BEDC87D}" type="pres">
      <dgm:prSet presAssocID="{B97D12FD-2896-4372-9527-783707E808E3}" presName="parentLin" presStyleCnt="0"/>
      <dgm:spPr/>
    </dgm:pt>
    <dgm:pt modelId="{C584F224-E9ED-43D2-BF22-4EC6E4F23F10}" type="pres">
      <dgm:prSet presAssocID="{B97D12FD-2896-4372-9527-783707E808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AE2C7B2-A841-4E72-BEF0-986B3CF5873A}" type="pres">
      <dgm:prSet presAssocID="{B97D12FD-2896-4372-9527-783707E808E3}" presName="parentText" presStyleLbl="node1" presStyleIdx="3" presStyleCnt="5" custScaleX="127079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FF9B2-547A-4192-8C23-BF3A773FFD86}" type="pres">
      <dgm:prSet presAssocID="{B97D12FD-2896-4372-9527-783707E808E3}" presName="negativeSpace" presStyleCnt="0"/>
      <dgm:spPr/>
    </dgm:pt>
    <dgm:pt modelId="{DCA8FDD9-EEC0-4007-9FC4-F5A3FAB0EC2B}" type="pres">
      <dgm:prSet presAssocID="{B97D12FD-2896-4372-9527-783707E808E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391F2-77C9-4C5C-B36E-CB0D18CB3DB9}" type="pres">
      <dgm:prSet presAssocID="{13A9AF1B-E27F-434C-B469-0CBFD259EC44}" presName="spaceBetweenRectangles" presStyleCnt="0"/>
      <dgm:spPr/>
    </dgm:pt>
    <dgm:pt modelId="{D5C04D37-A087-4525-BDF0-DF3B6901DE44}" type="pres">
      <dgm:prSet presAssocID="{628204D1-95AA-4933-8C45-F9BE8DAB8F50}" presName="parentLin" presStyleCnt="0"/>
      <dgm:spPr/>
    </dgm:pt>
    <dgm:pt modelId="{DD1054B0-C3A1-405C-94A4-17BAF1583719}" type="pres">
      <dgm:prSet presAssocID="{628204D1-95AA-4933-8C45-F9BE8DAB8F5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5654BC6-672B-4AAC-A837-36182308AF5C}" type="pres">
      <dgm:prSet presAssocID="{628204D1-95AA-4933-8C45-F9BE8DAB8F50}" presName="parentText" presStyleLbl="node1" presStyleIdx="4" presStyleCnt="5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38E4-F479-4995-A07A-B8CDAA5153C6}" type="pres">
      <dgm:prSet presAssocID="{628204D1-95AA-4933-8C45-F9BE8DAB8F50}" presName="negativeSpace" presStyleCnt="0"/>
      <dgm:spPr/>
    </dgm:pt>
    <dgm:pt modelId="{E791B460-4448-4D81-96CA-BB97B415638A}" type="pres">
      <dgm:prSet presAssocID="{628204D1-95AA-4933-8C45-F9BE8DAB8F5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A405FB-FA20-4E94-99C0-2819254ABFAD}" type="presOf" srcId="{ED3A1C90-8B44-4B7F-8D41-621EF47A97FB}" destId="{AAC88B68-F07F-4A81-B688-8A95C49F33D5}" srcOrd="0" destOrd="0" presId="urn:microsoft.com/office/officeart/2005/8/layout/list1"/>
    <dgm:cxn modelId="{FDB898B4-CFB6-4052-B193-1E6084DB8D53}" srcId="{31B26826-A01B-469A-9722-15CA900D8562}" destId="{B2B1AECB-B922-440A-981D-9F478DED8D94}" srcOrd="0" destOrd="0" parTransId="{CA3B16DE-1C94-4E6C-8703-7B2AB2DF85D8}" sibTransId="{9C43973E-C7CB-4029-A7E1-5BA804683223}"/>
    <dgm:cxn modelId="{BF1B8373-0E8A-403F-B8FD-244546E246C8}" srcId="{31B26826-A01B-469A-9722-15CA900D8562}" destId="{B97D12FD-2896-4372-9527-783707E808E3}" srcOrd="3" destOrd="0" parTransId="{93CC04F4-9C70-42D0-9854-EBC19D5018AC}" sibTransId="{13A9AF1B-E27F-434C-B469-0CBFD259EC44}"/>
    <dgm:cxn modelId="{456A7CE5-E53B-46BB-B799-70EEF166F5E2}" type="presOf" srcId="{B97D12FD-2896-4372-9527-783707E808E3}" destId="{1AE2C7B2-A841-4E72-BEF0-986B3CF5873A}" srcOrd="1" destOrd="0" presId="urn:microsoft.com/office/officeart/2005/8/layout/list1"/>
    <dgm:cxn modelId="{4A54AFE6-C00B-4BC1-B2B1-CDF798E1126B}" srcId="{31B26826-A01B-469A-9722-15CA900D8562}" destId="{ED3A1C90-8B44-4B7F-8D41-621EF47A97FB}" srcOrd="1" destOrd="0" parTransId="{54ED0E5F-038A-4032-BAEE-9F721B77D3A6}" sibTransId="{4FBA64D7-5280-42D5-84ED-94B405750A35}"/>
    <dgm:cxn modelId="{4456540C-6E8D-44AB-9A87-86966CFFEC5C}" type="presOf" srcId="{628204D1-95AA-4933-8C45-F9BE8DAB8F50}" destId="{DD1054B0-C3A1-405C-94A4-17BAF1583719}" srcOrd="0" destOrd="0" presId="urn:microsoft.com/office/officeart/2005/8/layout/list1"/>
    <dgm:cxn modelId="{D869C3AB-AF77-4F2D-B523-BF8C88BCA9E6}" type="presOf" srcId="{ED3A1C90-8B44-4B7F-8D41-621EF47A97FB}" destId="{6221AD6C-B099-4256-93AD-F2D73128EE44}" srcOrd="1" destOrd="0" presId="urn:microsoft.com/office/officeart/2005/8/layout/list1"/>
    <dgm:cxn modelId="{6071720D-D35D-4D1E-BEC0-C6F2378281FC}" srcId="{31B26826-A01B-469A-9722-15CA900D8562}" destId="{1E538C11-5329-459E-9F5E-C2D1246FBEB2}" srcOrd="2" destOrd="0" parTransId="{19FD17B2-C4B5-4715-B994-64449E0E765C}" sibTransId="{27268E53-792A-401C-BDB4-01308F4E6559}"/>
    <dgm:cxn modelId="{E15EA9AB-00EE-4615-8C82-6050214EEE4E}" type="presOf" srcId="{B97D12FD-2896-4372-9527-783707E808E3}" destId="{C584F224-E9ED-43D2-BF22-4EC6E4F23F10}" srcOrd="0" destOrd="0" presId="urn:microsoft.com/office/officeart/2005/8/layout/list1"/>
    <dgm:cxn modelId="{CA46E4B5-7E4E-43B3-8F8F-B7627982056B}" srcId="{31B26826-A01B-469A-9722-15CA900D8562}" destId="{628204D1-95AA-4933-8C45-F9BE8DAB8F50}" srcOrd="4" destOrd="0" parTransId="{85ABA877-9C75-4CA3-ACB8-3505AB7410CA}" sibTransId="{48EDB834-398F-443C-8D18-50C5C52D173D}"/>
    <dgm:cxn modelId="{EDAA7F41-7B94-4960-AE54-03C46D48B71A}" type="presOf" srcId="{1E538C11-5329-459E-9F5E-C2D1246FBEB2}" destId="{C778DF4F-3837-473E-A012-4944905BF5E2}" srcOrd="1" destOrd="0" presId="urn:microsoft.com/office/officeart/2005/8/layout/list1"/>
    <dgm:cxn modelId="{CA1DD5F7-3EF2-481C-A1C2-178DD457D140}" type="presOf" srcId="{B2B1AECB-B922-440A-981D-9F478DED8D94}" destId="{8C12E01F-F0D8-4BB1-9DCE-10A167DE6FC3}" srcOrd="0" destOrd="0" presId="urn:microsoft.com/office/officeart/2005/8/layout/list1"/>
    <dgm:cxn modelId="{CF44F681-F82E-407E-BAB7-5A793EFC24CE}" type="presOf" srcId="{31B26826-A01B-469A-9722-15CA900D8562}" destId="{A4356986-46DE-4884-9D1C-D92C8C37522C}" srcOrd="0" destOrd="0" presId="urn:microsoft.com/office/officeart/2005/8/layout/list1"/>
    <dgm:cxn modelId="{59A82103-412F-4A6E-91A8-CF71BF603ABD}" type="presOf" srcId="{628204D1-95AA-4933-8C45-F9BE8DAB8F50}" destId="{35654BC6-672B-4AAC-A837-36182308AF5C}" srcOrd="1" destOrd="0" presId="urn:microsoft.com/office/officeart/2005/8/layout/list1"/>
    <dgm:cxn modelId="{15BBB3F9-AE1B-4A1C-A1D6-DEF91F674D21}" type="presOf" srcId="{1E538C11-5329-459E-9F5E-C2D1246FBEB2}" destId="{3BF26CAB-51AA-4F1B-BBB2-984C4A5C6F9F}" srcOrd="0" destOrd="0" presId="urn:microsoft.com/office/officeart/2005/8/layout/list1"/>
    <dgm:cxn modelId="{DFEDA53E-3B53-44B0-8331-1E7B08496B10}" type="presOf" srcId="{B2B1AECB-B922-440A-981D-9F478DED8D94}" destId="{A12C37C5-918B-4FE8-99FA-748AB4040C39}" srcOrd="1" destOrd="0" presId="urn:microsoft.com/office/officeart/2005/8/layout/list1"/>
    <dgm:cxn modelId="{E5F87501-5FFD-467A-8D3E-4DE99383DE24}" type="presParOf" srcId="{A4356986-46DE-4884-9D1C-D92C8C37522C}" destId="{CB3EDCC5-A9D4-42AE-8328-029DBDBDB6AC}" srcOrd="0" destOrd="0" presId="urn:microsoft.com/office/officeart/2005/8/layout/list1"/>
    <dgm:cxn modelId="{EB3C916D-4324-4DB6-A2B1-575E38FE7B95}" type="presParOf" srcId="{CB3EDCC5-A9D4-42AE-8328-029DBDBDB6AC}" destId="{8C12E01F-F0D8-4BB1-9DCE-10A167DE6FC3}" srcOrd="0" destOrd="0" presId="urn:microsoft.com/office/officeart/2005/8/layout/list1"/>
    <dgm:cxn modelId="{6D1A2E78-0CD4-4068-8BBD-E2AD31E28B57}" type="presParOf" srcId="{CB3EDCC5-A9D4-42AE-8328-029DBDBDB6AC}" destId="{A12C37C5-918B-4FE8-99FA-748AB4040C39}" srcOrd="1" destOrd="0" presId="urn:microsoft.com/office/officeart/2005/8/layout/list1"/>
    <dgm:cxn modelId="{82AD5F07-5464-4387-8343-075EBA6BBDEF}" type="presParOf" srcId="{A4356986-46DE-4884-9D1C-D92C8C37522C}" destId="{7120FE5E-32FD-4D84-A443-B1ADE33C7A24}" srcOrd="1" destOrd="0" presId="urn:microsoft.com/office/officeart/2005/8/layout/list1"/>
    <dgm:cxn modelId="{D546A615-0F39-488C-9EF7-55970121FDB1}" type="presParOf" srcId="{A4356986-46DE-4884-9D1C-D92C8C37522C}" destId="{55330ED4-5C27-43E1-BA6E-A81DF075961A}" srcOrd="2" destOrd="0" presId="urn:microsoft.com/office/officeart/2005/8/layout/list1"/>
    <dgm:cxn modelId="{1CA83809-025E-4FBC-A661-260446680822}" type="presParOf" srcId="{A4356986-46DE-4884-9D1C-D92C8C37522C}" destId="{D00AE3F6-13B9-46FC-98D8-F56D69082693}" srcOrd="3" destOrd="0" presId="urn:microsoft.com/office/officeart/2005/8/layout/list1"/>
    <dgm:cxn modelId="{D76335AA-37EB-4E68-9AC8-CCB26FCFD170}" type="presParOf" srcId="{A4356986-46DE-4884-9D1C-D92C8C37522C}" destId="{50EA15AD-9A7A-4043-A025-2F63162D9A61}" srcOrd="4" destOrd="0" presId="urn:microsoft.com/office/officeart/2005/8/layout/list1"/>
    <dgm:cxn modelId="{023FDA43-F8E8-469E-B46B-EFFF3936D9EE}" type="presParOf" srcId="{50EA15AD-9A7A-4043-A025-2F63162D9A61}" destId="{AAC88B68-F07F-4A81-B688-8A95C49F33D5}" srcOrd="0" destOrd="0" presId="urn:microsoft.com/office/officeart/2005/8/layout/list1"/>
    <dgm:cxn modelId="{64AA573F-4CE1-41F9-89D5-EA9E59913164}" type="presParOf" srcId="{50EA15AD-9A7A-4043-A025-2F63162D9A61}" destId="{6221AD6C-B099-4256-93AD-F2D73128EE44}" srcOrd="1" destOrd="0" presId="urn:microsoft.com/office/officeart/2005/8/layout/list1"/>
    <dgm:cxn modelId="{41D4485E-73B6-4F7B-97BA-72B0AC26E079}" type="presParOf" srcId="{A4356986-46DE-4884-9D1C-D92C8C37522C}" destId="{E297BE3D-780A-4619-8348-A52C844EA99E}" srcOrd="5" destOrd="0" presId="urn:microsoft.com/office/officeart/2005/8/layout/list1"/>
    <dgm:cxn modelId="{CF087168-584B-412C-9917-097BDC472DFD}" type="presParOf" srcId="{A4356986-46DE-4884-9D1C-D92C8C37522C}" destId="{83AC4A34-69E9-4F4A-8CD4-2DC51999BE97}" srcOrd="6" destOrd="0" presId="urn:microsoft.com/office/officeart/2005/8/layout/list1"/>
    <dgm:cxn modelId="{87011DEE-D942-4FF2-A0C2-609D63774D08}" type="presParOf" srcId="{A4356986-46DE-4884-9D1C-D92C8C37522C}" destId="{7F10098F-356F-4CDC-9E27-4C69866DC399}" srcOrd="7" destOrd="0" presId="urn:microsoft.com/office/officeart/2005/8/layout/list1"/>
    <dgm:cxn modelId="{CA50B89A-F744-4684-921B-D5E84792A5FF}" type="presParOf" srcId="{A4356986-46DE-4884-9D1C-D92C8C37522C}" destId="{7447A3AC-8BF9-4C04-83BC-35073C81AA48}" srcOrd="8" destOrd="0" presId="urn:microsoft.com/office/officeart/2005/8/layout/list1"/>
    <dgm:cxn modelId="{F413B584-E25D-4A19-94E2-1B5807ED9AEB}" type="presParOf" srcId="{7447A3AC-8BF9-4C04-83BC-35073C81AA48}" destId="{3BF26CAB-51AA-4F1B-BBB2-984C4A5C6F9F}" srcOrd="0" destOrd="0" presId="urn:microsoft.com/office/officeart/2005/8/layout/list1"/>
    <dgm:cxn modelId="{AC2A4F91-EDEB-40E5-91FA-60D9CC98F56B}" type="presParOf" srcId="{7447A3AC-8BF9-4C04-83BC-35073C81AA48}" destId="{C778DF4F-3837-473E-A012-4944905BF5E2}" srcOrd="1" destOrd="0" presId="urn:microsoft.com/office/officeart/2005/8/layout/list1"/>
    <dgm:cxn modelId="{8AF600AB-5955-4E68-B1CE-9A4501AFA430}" type="presParOf" srcId="{A4356986-46DE-4884-9D1C-D92C8C37522C}" destId="{ADD13D90-103C-472F-ADAF-201F3BF488B7}" srcOrd="9" destOrd="0" presId="urn:microsoft.com/office/officeart/2005/8/layout/list1"/>
    <dgm:cxn modelId="{D73E12CD-35D6-4646-80C8-B290DF195BC6}" type="presParOf" srcId="{A4356986-46DE-4884-9D1C-D92C8C37522C}" destId="{69A6D2D7-B4F8-4C08-8D1B-8472A578879D}" srcOrd="10" destOrd="0" presId="urn:microsoft.com/office/officeart/2005/8/layout/list1"/>
    <dgm:cxn modelId="{F4A92417-CD68-4051-A3B9-700ECEB4CD30}" type="presParOf" srcId="{A4356986-46DE-4884-9D1C-D92C8C37522C}" destId="{D3C64CEE-42EA-462E-B90C-E2468C59A23B}" srcOrd="11" destOrd="0" presId="urn:microsoft.com/office/officeart/2005/8/layout/list1"/>
    <dgm:cxn modelId="{10A2F667-5421-46DE-9AB2-662823E69E8D}" type="presParOf" srcId="{A4356986-46DE-4884-9D1C-D92C8C37522C}" destId="{F895C038-2B52-4B05-8783-4E253BEDC87D}" srcOrd="12" destOrd="0" presId="urn:microsoft.com/office/officeart/2005/8/layout/list1"/>
    <dgm:cxn modelId="{0FD2D368-2324-486A-9B59-097B7AEAE3A5}" type="presParOf" srcId="{F895C038-2B52-4B05-8783-4E253BEDC87D}" destId="{C584F224-E9ED-43D2-BF22-4EC6E4F23F10}" srcOrd="0" destOrd="0" presId="urn:microsoft.com/office/officeart/2005/8/layout/list1"/>
    <dgm:cxn modelId="{EE3392D3-2F4B-497E-B324-49F5F42FD128}" type="presParOf" srcId="{F895C038-2B52-4B05-8783-4E253BEDC87D}" destId="{1AE2C7B2-A841-4E72-BEF0-986B3CF5873A}" srcOrd="1" destOrd="0" presId="urn:microsoft.com/office/officeart/2005/8/layout/list1"/>
    <dgm:cxn modelId="{8C77EC61-6EE4-4987-B426-8704CC5A3469}" type="presParOf" srcId="{A4356986-46DE-4884-9D1C-D92C8C37522C}" destId="{0DDFF9B2-547A-4192-8C23-BF3A773FFD86}" srcOrd="13" destOrd="0" presId="urn:microsoft.com/office/officeart/2005/8/layout/list1"/>
    <dgm:cxn modelId="{324072DF-619F-4FF4-877C-A9E2C6299AD2}" type="presParOf" srcId="{A4356986-46DE-4884-9D1C-D92C8C37522C}" destId="{DCA8FDD9-EEC0-4007-9FC4-F5A3FAB0EC2B}" srcOrd="14" destOrd="0" presId="urn:microsoft.com/office/officeart/2005/8/layout/list1"/>
    <dgm:cxn modelId="{0C78F5D7-D2A0-4425-B003-D3978C39973E}" type="presParOf" srcId="{A4356986-46DE-4884-9D1C-D92C8C37522C}" destId="{EFB391F2-77C9-4C5C-B36E-CB0D18CB3DB9}" srcOrd="15" destOrd="0" presId="urn:microsoft.com/office/officeart/2005/8/layout/list1"/>
    <dgm:cxn modelId="{AEA5C527-24EB-412F-9F68-96FBFCFD73D2}" type="presParOf" srcId="{A4356986-46DE-4884-9D1C-D92C8C37522C}" destId="{D5C04D37-A087-4525-BDF0-DF3B6901DE44}" srcOrd="16" destOrd="0" presId="urn:microsoft.com/office/officeart/2005/8/layout/list1"/>
    <dgm:cxn modelId="{AA4752D7-198A-4D74-8770-A0B7D2114441}" type="presParOf" srcId="{D5C04D37-A087-4525-BDF0-DF3B6901DE44}" destId="{DD1054B0-C3A1-405C-94A4-17BAF1583719}" srcOrd="0" destOrd="0" presId="urn:microsoft.com/office/officeart/2005/8/layout/list1"/>
    <dgm:cxn modelId="{3410DE73-926B-41AD-B84F-76822FCC6631}" type="presParOf" srcId="{D5C04D37-A087-4525-BDF0-DF3B6901DE44}" destId="{35654BC6-672B-4AAC-A837-36182308AF5C}" srcOrd="1" destOrd="0" presId="urn:microsoft.com/office/officeart/2005/8/layout/list1"/>
    <dgm:cxn modelId="{AE773B4E-85BE-4F7F-89A6-D5546EF7FED7}" type="presParOf" srcId="{A4356986-46DE-4884-9D1C-D92C8C37522C}" destId="{5B5238E4-F479-4995-A07A-B8CDAA5153C6}" srcOrd="17" destOrd="0" presId="urn:microsoft.com/office/officeart/2005/8/layout/list1"/>
    <dgm:cxn modelId="{9136F6CC-859A-492D-A3CA-6D78FA7640E2}" type="presParOf" srcId="{A4356986-46DE-4884-9D1C-D92C8C37522C}" destId="{E791B460-4448-4D81-96CA-BB97B41563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B26826-A01B-469A-9722-15CA900D8562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B1AECB-B922-440A-981D-9F478DED8D94}">
      <dgm:prSet phldrT="[Текст]" custT="1"/>
      <dgm:spPr/>
      <dgm:t>
        <a:bodyPr/>
        <a:lstStyle/>
        <a:p>
          <a:r>
            <a:rPr lang="ru-RU" sz="1800" b="0" i="0" dirty="0" smtClean="0"/>
            <a:t>комплексная ДООП «Педагогический клуб» (обновленная версия)</a:t>
          </a:r>
          <a:endParaRPr lang="ru-RU" sz="1800" b="0" dirty="0"/>
        </a:p>
      </dgm:t>
    </dgm:pt>
    <dgm:pt modelId="{CA3B16DE-1C94-4E6C-8703-7B2AB2DF85D8}" type="parTrans" cxnId="{FDB898B4-CFB6-4052-B193-1E6084DB8D53}">
      <dgm:prSet/>
      <dgm:spPr/>
      <dgm:t>
        <a:bodyPr/>
        <a:lstStyle/>
        <a:p>
          <a:endParaRPr lang="ru-RU"/>
        </a:p>
      </dgm:t>
    </dgm:pt>
    <dgm:pt modelId="{9C43973E-C7CB-4029-A7E1-5BA804683223}" type="sibTrans" cxnId="{FDB898B4-CFB6-4052-B193-1E6084DB8D53}">
      <dgm:prSet/>
      <dgm:spPr/>
      <dgm:t>
        <a:bodyPr/>
        <a:lstStyle/>
        <a:p>
          <a:endParaRPr lang="ru-RU"/>
        </a:p>
      </dgm:t>
    </dgm:pt>
    <dgm:pt modelId="{1E538C11-5329-459E-9F5E-C2D1246FBEB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 smtClean="0"/>
            <a:t>программа летнего лагеря с дневным пребыванием </a:t>
          </a:r>
          <a:r>
            <a:rPr lang="ru-RU" sz="1800" b="0" i="0" dirty="0" err="1" smtClean="0"/>
            <a:t>профориентационной</a:t>
          </a:r>
          <a:r>
            <a:rPr lang="ru-RU" sz="1800" b="0" i="0" dirty="0" smtClean="0"/>
            <a:t> направленности </a:t>
          </a:r>
          <a:r>
            <a:rPr lang="ru-RU" sz="1800" dirty="0" smtClean="0"/>
            <a:t>«Школа Чародейства и Волшебства»</a:t>
          </a:r>
          <a:r>
            <a:rPr lang="ru-RU" sz="1800" b="0" i="0" dirty="0" smtClean="0"/>
            <a:t> </a:t>
          </a:r>
          <a:endParaRPr lang="ru-RU" sz="1800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dirty="0"/>
        </a:p>
      </dgm:t>
    </dgm:pt>
    <dgm:pt modelId="{19FD17B2-C4B5-4715-B994-64449E0E765C}" type="parTrans" cxnId="{6071720D-D35D-4D1E-BEC0-C6F2378281FC}">
      <dgm:prSet/>
      <dgm:spPr/>
      <dgm:t>
        <a:bodyPr/>
        <a:lstStyle/>
        <a:p>
          <a:endParaRPr lang="ru-RU"/>
        </a:p>
      </dgm:t>
    </dgm:pt>
    <dgm:pt modelId="{27268E53-792A-401C-BDB4-01308F4E6559}" type="sibTrans" cxnId="{6071720D-D35D-4D1E-BEC0-C6F2378281FC}">
      <dgm:prSet/>
      <dgm:spPr/>
      <dgm:t>
        <a:bodyPr/>
        <a:lstStyle/>
        <a:p>
          <a:endParaRPr lang="ru-RU"/>
        </a:p>
      </dgm:t>
    </dgm:pt>
    <dgm:pt modelId="{4511172C-16F0-407C-9CB0-FB97A86C662B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положения о </a:t>
          </a:r>
          <a:r>
            <a:rPr lang="ru-RU" sz="2000" b="0" i="0" dirty="0" err="1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профориентационных</a:t>
          </a:r>
          <a:r>
            <a:rPr lang="ru-RU" sz="2000" b="0" i="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 конкурсах     и др.  </a:t>
          </a:r>
          <a:r>
            <a:rPr lang="ru-RU" sz="1800" b="0" i="0" dirty="0" smtClean="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rPr>
            <a:t> </a:t>
          </a:r>
          <a:endParaRPr lang="ru-RU" sz="1800" dirty="0" smtClean="0">
            <a:solidFill>
              <a:srgbClr val="000000"/>
            </a:solidFill>
            <a:effectLst/>
            <a:latin typeface="Times New Roman"/>
            <a:ea typeface="Calibri"/>
          </a:endParaRPr>
        </a:p>
        <a:p>
          <a:pPr defTabSz="933450">
            <a:spcBef>
              <a:spcPct val="0"/>
            </a:spcBef>
          </a:pPr>
          <a:endParaRPr lang="ru-RU" dirty="0"/>
        </a:p>
      </dgm:t>
    </dgm:pt>
    <dgm:pt modelId="{693B433E-4EBD-482F-B31E-E60B259F1431}" type="parTrans" cxnId="{BF7741DF-8CD5-42BD-837C-9A167F1FADDE}">
      <dgm:prSet/>
      <dgm:spPr/>
      <dgm:t>
        <a:bodyPr/>
        <a:lstStyle/>
        <a:p>
          <a:endParaRPr lang="ru-RU"/>
        </a:p>
      </dgm:t>
    </dgm:pt>
    <dgm:pt modelId="{54C03BB5-C83F-4BFA-8995-C7FA7D214438}" type="sibTrans" cxnId="{BF7741DF-8CD5-42BD-837C-9A167F1FADDE}">
      <dgm:prSet/>
      <dgm:spPr/>
      <dgm:t>
        <a:bodyPr/>
        <a:lstStyle/>
        <a:p>
          <a:endParaRPr lang="ru-RU"/>
        </a:p>
      </dgm:t>
    </dgm:pt>
    <dgm:pt modelId="{A4356986-46DE-4884-9D1C-D92C8C37522C}" type="pres">
      <dgm:prSet presAssocID="{31B26826-A01B-469A-9722-15CA900D85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EDCC5-A9D4-42AE-8328-029DBDBDB6AC}" type="pres">
      <dgm:prSet presAssocID="{B2B1AECB-B922-440A-981D-9F478DED8D94}" presName="parentLin" presStyleCnt="0"/>
      <dgm:spPr/>
    </dgm:pt>
    <dgm:pt modelId="{8C12E01F-F0D8-4BB1-9DCE-10A167DE6FC3}" type="pres">
      <dgm:prSet presAssocID="{B2B1AECB-B922-440A-981D-9F478DED8D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2C37C5-918B-4FE8-99FA-748AB4040C39}" type="pres">
      <dgm:prSet presAssocID="{B2B1AECB-B922-440A-981D-9F478DED8D94}" presName="parentText" presStyleLbl="node1" presStyleIdx="0" presStyleCnt="3" custScaleX="127093" custScaleY="114778" custLinFactNeighborX="-16713" custLinFactNeighborY="-6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0FE5E-32FD-4D84-A443-B1ADE33C7A24}" type="pres">
      <dgm:prSet presAssocID="{B2B1AECB-B922-440A-981D-9F478DED8D94}" presName="negativeSpace" presStyleCnt="0"/>
      <dgm:spPr/>
    </dgm:pt>
    <dgm:pt modelId="{55330ED4-5C27-43E1-BA6E-A81DF075961A}" type="pres">
      <dgm:prSet presAssocID="{B2B1AECB-B922-440A-981D-9F478DED8D94}" presName="childText" presStyleLbl="conFgAcc1" presStyleIdx="0" presStyleCnt="3">
        <dgm:presLayoutVars>
          <dgm:bulletEnabled val="1"/>
        </dgm:presLayoutVars>
      </dgm:prSet>
      <dgm:spPr/>
    </dgm:pt>
    <dgm:pt modelId="{D00AE3F6-13B9-46FC-98D8-F56D69082693}" type="pres">
      <dgm:prSet presAssocID="{9C43973E-C7CB-4029-A7E1-5BA804683223}" presName="spaceBetweenRectangles" presStyleCnt="0"/>
      <dgm:spPr/>
    </dgm:pt>
    <dgm:pt modelId="{7447A3AC-8BF9-4C04-83BC-35073C81AA48}" type="pres">
      <dgm:prSet presAssocID="{1E538C11-5329-459E-9F5E-C2D1246FBEB2}" presName="parentLin" presStyleCnt="0"/>
      <dgm:spPr/>
    </dgm:pt>
    <dgm:pt modelId="{3BF26CAB-51AA-4F1B-BBB2-984C4A5C6F9F}" type="pres">
      <dgm:prSet presAssocID="{1E538C11-5329-459E-9F5E-C2D1246FBE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78DF4F-3837-473E-A012-4944905BF5E2}" type="pres">
      <dgm:prSet presAssocID="{1E538C11-5329-459E-9F5E-C2D1246FBEB2}" presName="parentText" presStyleLbl="node1" presStyleIdx="1" presStyleCnt="3" custScaleX="127093" custScaleY="114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13D90-103C-472F-ADAF-201F3BF488B7}" type="pres">
      <dgm:prSet presAssocID="{1E538C11-5329-459E-9F5E-C2D1246FBEB2}" presName="negativeSpace" presStyleCnt="0"/>
      <dgm:spPr/>
    </dgm:pt>
    <dgm:pt modelId="{69A6D2D7-B4F8-4C08-8D1B-8472A578879D}" type="pres">
      <dgm:prSet presAssocID="{1E538C11-5329-459E-9F5E-C2D1246FBEB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64CEE-42EA-462E-B90C-E2468C59A23B}" type="pres">
      <dgm:prSet presAssocID="{27268E53-792A-401C-BDB4-01308F4E6559}" presName="spaceBetweenRectangles" presStyleCnt="0"/>
      <dgm:spPr/>
    </dgm:pt>
    <dgm:pt modelId="{9367A7C7-274D-462E-AF42-71BF8ECA32E3}" type="pres">
      <dgm:prSet presAssocID="{4511172C-16F0-407C-9CB0-FB97A86C662B}" presName="parentLin" presStyleCnt="0"/>
      <dgm:spPr/>
    </dgm:pt>
    <dgm:pt modelId="{799F2C8D-269D-43D4-BB91-79F2DBB65C81}" type="pres">
      <dgm:prSet presAssocID="{4511172C-16F0-407C-9CB0-FB97A86C662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CE988D7-277D-4DA7-8045-B3C545EAF6BB}" type="pres">
      <dgm:prSet presAssocID="{4511172C-16F0-407C-9CB0-FB97A86C662B}" presName="parentText" presStyleLbl="node1" presStyleIdx="2" presStyleCnt="3" custScaleX="127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8BF8E-88FC-4F2A-8974-8AF2321393AD}" type="pres">
      <dgm:prSet presAssocID="{4511172C-16F0-407C-9CB0-FB97A86C662B}" presName="negativeSpace" presStyleCnt="0"/>
      <dgm:spPr/>
    </dgm:pt>
    <dgm:pt modelId="{4307284D-0F32-4CAF-B7F1-0F30C8994D55}" type="pres">
      <dgm:prSet presAssocID="{4511172C-16F0-407C-9CB0-FB97A86C66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2F1238F-C717-4670-9023-80F822132BB0}" type="presOf" srcId="{B2B1AECB-B922-440A-981D-9F478DED8D94}" destId="{8C12E01F-F0D8-4BB1-9DCE-10A167DE6FC3}" srcOrd="0" destOrd="0" presId="urn:microsoft.com/office/officeart/2005/8/layout/list1"/>
    <dgm:cxn modelId="{FAB0F877-36D5-4A89-B757-75F08C3288E6}" type="presOf" srcId="{B2B1AECB-B922-440A-981D-9F478DED8D94}" destId="{A12C37C5-918B-4FE8-99FA-748AB4040C39}" srcOrd="1" destOrd="0" presId="urn:microsoft.com/office/officeart/2005/8/layout/list1"/>
    <dgm:cxn modelId="{EE4B950E-34B0-43C9-BAC9-BF25A50F3D7A}" type="presOf" srcId="{1E538C11-5329-459E-9F5E-C2D1246FBEB2}" destId="{C778DF4F-3837-473E-A012-4944905BF5E2}" srcOrd="1" destOrd="0" presId="urn:microsoft.com/office/officeart/2005/8/layout/list1"/>
    <dgm:cxn modelId="{809937E3-B57D-4504-83E6-FAFB8F05DB18}" type="presOf" srcId="{4511172C-16F0-407C-9CB0-FB97A86C662B}" destId="{799F2C8D-269D-43D4-BB91-79F2DBB65C81}" srcOrd="0" destOrd="0" presId="urn:microsoft.com/office/officeart/2005/8/layout/list1"/>
    <dgm:cxn modelId="{FDB898B4-CFB6-4052-B193-1E6084DB8D53}" srcId="{31B26826-A01B-469A-9722-15CA900D8562}" destId="{B2B1AECB-B922-440A-981D-9F478DED8D94}" srcOrd="0" destOrd="0" parTransId="{CA3B16DE-1C94-4E6C-8703-7B2AB2DF85D8}" sibTransId="{9C43973E-C7CB-4029-A7E1-5BA804683223}"/>
    <dgm:cxn modelId="{692E1D7F-8704-4316-AF33-D0B6A8297CAA}" type="presOf" srcId="{4511172C-16F0-407C-9CB0-FB97A86C662B}" destId="{FCE988D7-277D-4DA7-8045-B3C545EAF6BB}" srcOrd="1" destOrd="0" presId="urn:microsoft.com/office/officeart/2005/8/layout/list1"/>
    <dgm:cxn modelId="{F8A25239-DEEA-48DA-96EC-4831D8E5C072}" type="presOf" srcId="{1E538C11-5329-459E-9F5E-C2D1246FBEB2}" destId="{3BF26CAB-51AA-4F1B-BBB2-984C4A5C6F9F}" srcOrd="0" destOrd="0" presId="urn:microsoft.com/office/officeart/2005/8/layout/list1"/>
    <dgm:cxn modelId="{01ABE5BD-6A11-4B71-818C-AB727DB65EAA}" type="presOf" srcId="{31B26826-A01B-469A-9722-15CA900D8562}" destId="{A4356986-46DE-4884-9D1C-D92C8C37522C}" srcOrd="0" destOrd="0" presId="urn:microsoft.com/office/officeart/2005/8/layout/list1"/>
    <dgm:cxn modelId="{6071720D-D35D-4D1E-BEC0-C6F2378281FC}" srcId="{31B26826-A01B-469A-9722-15CA900D8562}" destId="{1E538C11-5329-459E-9F5E-C2D1246FBEB2}" srcOrd="1" destOrd="0" parTransId="{19FD17B2-C4B5-4715-B994-64449E0E765C}" sibTransId="{27268E53-792A-401C-BDB4-01308F4E6559}"/>
    <dgm:cxn modelId="{BF7741DF-8CD5-42BD-837C-9A167F1FADDE}" srcId="{31B26826-A01B-469A-9722-15CA900D8562}" destId="{4511172C-16F0-407C-9CB0-FB97A86C662B}" srcOrd="2" destOrd="0" parTransId="{693B433E-4EBD-482F-B31E-E60B259F1431}" sibTransId="{54C03BB5-C83F-4BFA-8995-C7FA7D214438}"/>
    <dgm:cxn modelId="{54C10314-AE5E-4184-B3C5-CC14AFFFBE81}" type="presParOf" srcId="{A4356986-46DE-4884-9D1C-D92C8C37522C}" destId="{CB3EDCC5-A9D4-42AE-8328-029DBDBDB6AC}" srcOrd="0" destOrd="0" presId="urn:microsoft.com/office/officeart/2005/8/layout/list1"/>
    <dgm:cxn modelId="{43AE358C-281C-4597-A146-A564CCB90980}" type="presParOf" srcId="{CB3EDCC5-A9D4-42AE-8328-029DBDBDB6AC}" destId="{8C12E01F-F0D8-4BB1-9DCE-10A167DE6FC3}" srcOrd="0" destOrd="0" presId="urn:microsoft.com/office/officeart/2005/8/layout/list1"/>
    <dgm:cxn modelId="{F1DD99BF-B273-4B77-A682-A05772F429CD}" type="presParOf" srcId="{CB3EDCC5-A9D4-42AE-8328-029DBDBDB6AC}" destId="{A12C37C5-918B-4FE8-99FA-748AB4040C39}" srcOrd="1" destOrd="0" presId="urn:microsoft.com/office/officeart/2005/8/layout/list1"/>
    <dgm:cxn modelId="{90D341DC-A10D-4CEF-ADBC-B9DB83F4A9F3}" type="presParOf" srcId="{A4356986-46DE-4884-9D1C-D92C8C37522C}" destId="{7120FE5E-32FD-4D84-A443-B1ADE33C7A24}" srcOrd="1" destOrd="0" presId="urn:microsoft.com/office/officeart/2005/8/layout/list1"/>
    <dgm:cxn modelId="{7475581A-F90E-40DF-ACE6-98E2ACC5168B}" type="presParOf" srcId="{A4356986-46DE-4884-9D1C-D92C8C37522C}" destId="{55330ED4-5C27-43E1-BA6E-A81DF075961A}" srcOrd="2" destOrd="0" presId="urn:microsoft.com/office/officeart/2005/8/layout/list1"/>
    <dgm:cxn modelId="{EBFFF4BF-6169-4BDC-B27A-63F95828D71B}" type="presParOf" srcId="{A4356986-46DE-4884-9D1C-D92C8C37522C}" destId="{D00AE3F6-13B9-46FC-98D8-F56D69082693}" srcOrd="3" destOrd="0" presId="urn:microsoft.com/office/officeart/2005/8/layout/list1"/>
    <dgm:cxn modelId="{D698B516-BF95-4A7C-BDD9-9EEE5920C384}" type="presParOf" srcId="{A4356986-46DE-4884-9D1C-D92C8C37522C}" destId="{7447A3AC-8BF9-4C04-83BC-35073C81AA48}" srcOrd="4" destOrd="0" presId="urn:microsoft.com/office/officeart/2005/8/layout/list1"/>
    <dgm:cxn modelId="{D73BAB9C-92FB-4744-8CE1-894C2C0756FB}" type="presParOf" srcId="{7447A3AC-8BF9-4C04-83BC-35073C81AA48}" destId="{3BF26CAB-51AA-4F1B-BBB2-984C4A5C6F9F}" srcOrd="0" destOrd="0" presId="urn:microsoft.com/office/officeart/2005/8/layout/list1"/>
    <dgm:cxn modelId="{0894596C-117E-481D-9979-2186229AC783}" type="presParOf" srcId="{7447A3AC-8BF9-4C04-83BC-35073C81AA48}" destId="{C778DF4F-3837-473E-A012-4944905BF5E2}" srcOrd="1" destOrd="0" presId="urn:microsoft.com/office/officeart/2005/8/layout/list1"/>
    <dgm:cxn modelId="{3F03D24C-D39A-46B9-9D38-F57DF745F365}" type="presParOf" srcId="{A4356986-46DE-4884-9D1C-D92C8C37522C}" destId="{ADD13D90-103C-472F-ADAF-201F3BF488B7}" srcOrd="5" destOrd="0" presId="urn:microsoft.com/office/officeart/2005/8/layout/list1"/>
    <dgm:cxn modelId="{9F6E8FC9-B146-4E98-8696-9E35F7AAA618}" type="presParOf" srcId="{A4356986-46DE-4884-9D1C-D92C8C37522C}" destId="{69A6D2D7-B4F8-4C08-8D1B-8472A578879D}" srcOrd="6" destOrd="0" presId="urn:microsoft.com/office/officeart/2005/8/layout/list1"/>
    <dgm:cxn modelId="{F0EA54F3-4B09-46A0-BAEF-EE0943FA8A99}" type="presParOf" srcId="{A4356986-46DE-4884-9D1C-D92C8C37522C}" destId="{D3C64CEE-42EA-462E-B90C-E2468C59A23B}" srcOrd="7" destOrd="0" presId="urn:microsoft.com/office/officeart/2005/8/layout/list1"/>
    <dgm:cxn modelId="{6AB23A59-BD2E-42C1-8641-08E1850EB533}" type="presParOf" srcId="{A4356986-46DE-4884-9D1C-D92C8C37522C}" destId="{9367A7C7-274D-462E-AF42-71BF8ECA32E3}" srcOrd="8" destOrd="0" presId="urn:microsoft.com/office/officeart/2005/8/layout/list1"/>
    <dgm:cxn modelId="{09BCDAD2-0F6E-4471-9EE6-3AB0D9C4FFFD}" type="presParOf" srcId="{9367A7C7-274D-462E-AF42-71BF8ECA32E3}" destId="{799F2C8D-269D-43D4-BB91-79F2DBB65C81}" srcOrd="0" destOrd="0" presId="urn:microsoft.com/office/officeart/2005/8/layout/list1"/>
    <dgm:cxn modelId="{BC6DD858-6FA2-4910-B727-598C0851BA7F}" type="presParOf" srcId="{9367A7C7-274D-462E-AF42-71BF8ECA32E3}" destId="{FCE988D7-277D-4DA7-8045-B3C545EAF6BB}" srcOrd="1" destOrd="0" presId="urn:microsoft.com/office/officeart/2005/8/layout/list1"/>
    <dgm:cxn modelId="{D6AD75E1-8FA0-48D7-8D54-659A2DDB337E}" type="presParOf" srcId="{A4356986-46DE-4884-9D1C-D92C8C37522C}" destId="{6738BF8E-88FC-4F2A-8974-8AF2321393AD}" srcOrd="9" destOrd="0" presId="urn:microsoft.com/office/officeart/2005/8/layout/list1"/>
    <dgm:cxn modelId="{0A84316B-251D-40A8-BD81-CA3857D3A29D}" type="presParOf" srcId="{A4356986-46DE-4884-9D1C-D92C8C37522C}" destId="{4307284D-0F32-4CAF-B7F1-0F30C8994D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40A700-889D-4E5C-B06A-998F7318DC0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BA46C6D-2686-44E2-A346-09FD10175BE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УОН администрации г. Сочи</a:t>
          </a:r>
        </a:p>
      </dgm:t>
    </dgm:pt>
    <dgm:pt modelId="{763FB325-0A39-47C1-A5F1-C7BDE6A5C163}" type="parTrans" cxnId="{E5A10E63-11DC-4B09-8181-01D7F3D22F3C}">
      <dgm:prSet/>
      <dgm:spPr/>
      <dgm:t>
        <a:bodyPr/>
        <a:lstStyle/>
        <a:p>
          <a:endParaRPr lang="ru-RU"/>
        </a:p>
      </dgm:t>
    </dgm:pt>
    <dgm:pt modelId="{F50EC4B3-2D83-47BF-8D78-5D7B5DCBABC2}" type="sibTrans" cxnId="{E5A10E63-11DC-4B09-8181-01D7F3D22F3C}">
      <dgm:prSet/>
      <dgm:spPr/>
      <dgm:t>
        <a:bodyPr/>
        <a:lstStyle/>
        <a:p>
          <a:endParaRPr lang="ru-RU"/>
        </a:p>
      </dgm:t>
    </dgm:pt>
    <dgm:pt modelId="{B6866208-9232-4A33-A8BF-CF5EDA60AE3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Сочинский центр развития образования</a:t>
          </a:r>
        </a:p>
      </dgm:t>
    </dgm:pt>
    <dgm:pt modelId="{FB4EDF7F-5055-4A83-A1B9-8DE283BB0644}" type="parTrans" cxnId="{60B17589-2077-488B-80EF-F7E7DB5089B5}">
      <dgm:prSet/>
      <dgm:spPr/>
      <dgm:t>
        <a:bodyPr/>
        <a:lstStyle/>
        <a:p>
          <a:endParaRPr lang="ru-RU"/>
        </a:p>
      </dgm:t>
    </dgm:pt>
    <dgm:pt modelId="{12C738AD-98D8-45FF-8F10-5F3DA495C7E1}" type="sibTrans" cxnId="{60B17589-2077-488B-80EF-F7E7DB5089B5}">
      <dgm:prSet/>
      <dgm:spPr/>
      <dgm:t>
        <a:bodyPr/>
        <a:lstStyle/>
        <a:p>
          <a:endParaRPr lang="ru-RU"/>
        </a:p>
      </dgm:t>
    </dgm:pt>
    <dgm:pt modelId="{0ADC5776-6AA5-49F1-A04B-B0C17DC6F0E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МАУ </a:t>
          </a:r>
          <a:r>
            <a:rPr lang="ru-RU" dirty="0" smtClean="0">
              <a:solidFill>
                <a:schemeClr val="tx1"/>
              </a:solidFill>
            </a:rPr>
            <a:t>ЦДОД </a:t>
          </a:r>
          <a:r>
            <a:rPr lang="ru-RU" dirty="0">
              <a:solidFill>
                <a:schemeClr val="tx1"/>
              </a:solidFill>
            </a:rPr>
            <a:t>«СИБ»</a:t>
          </a:r>
        </a:p>
      </dgm:t>
    </dgm:pt>
    <dgm:pt modelId="{07180F3F-84C0-4878-AB31-78A81A742177}" type="parTrans" cxnId="{EB81A527-A29E-462D-B570-1F7D0A43DF45}">
      <dgm:prSet/>
      <dgm:spPr/>
      <dgm:t>
        <a:bodyPr/>
        <a:lstStyle/>
        <a:p>
          <a:endParaRPr lang="ru-RU"/>
        </a:p>
      </dgm:t>
    </dgm:pt>
    <dgm:pt modelId="{6EC5DB0B-8863-49CF-BAD6-69A82607151B}" type="sibTrans" cxnId="{EB81A527-A29E-462D-B570-1F7D0A43DF45}">
      <dgm:prSet/>
      <dgm:spPr/>
      <dgm:t>
        <a:bodyPr/>
        <a:lstStyle/>
        <a:p>
          <a:endParaRPr lang="ru-RU"/>
        </a:p>
      </dgm:t>
    </dgm:pt>
    <dgm:pt modelId="{68C51D2B-2F8F-4FDF-8826-7933E199F23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СОШ №№2, 7, 11, 24, 65</a:t>
          </a:r>
        </a:p>
      </dgm:t>
    </dgm:pt>
    <dgm:pt modelId="{0CA93E64-6FC0-423A-B9FF-F59BCE6A973F}" type="parTrans" cxnId="{1D18AAE2-E71B-4D85-9FBA-3E1FB2666B3B}">
      <dgm:prSet/>
      <dgm:spPr/>
      <dgm:t>
        <a:bodyPr/>
        <a:lstStyle/>
        <a:p>
          <a:endParaRPr lang="ru-RU"/>
        </a:p>
      </dgm:t>
    </dgm:pt>
    <dgm:pt modelId="{502E2924-6201-4DF6-8440-51669FC6612E}" type="sibTrans" cxnId="{1D18AAE2-E71B-4D85-9FBA-3E1FB2666B3B}">
      <dgm:prSet/>
      <dgm:spPr/>
      <dgm:t>
        <a:bodyPr/>
        <a:lstStyle/>
        <a:p>
          <a:endParaRPr lang="ru-RU"/>
        </a:p>
      </dgm:t>
    </dgm:pt>
    <dgm:pt modelId="{D1EDC633-D78D-4194-AA40-20F19135581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Сочинский государственный университет</a:t>
          </a:r>
        </a:p>
      </dgm:t>
    </dgm:pt>
    <dgm:pt modelId="{B28FFC44-EC86-458A-8341-FAC8E86B8EBD}" type="parTrans" cxnId="{702DD0CE-40A3-464A-9B2E-88A554A79845}">
      <dgm:prSet/>
      <dgm:spPr/>
      <dgm:t>
        <a:bodyPr/>
        <a:lstStyle/>
        <a:p>
          <a:endParaRPr lang="ru-RU"/>
        </a:p>
      </dgm:t>
    </dgm:pt>
    <dgm:pt modelId="{23D38448-6771-4E61-8780-F298CD2B3F98}" type="sibTrans" cxnId="{702DD0CE-40A3-464A-9B2E-88A554A79845}">
      <dgm:prSet/>
      <dgm:spPr/>
      <dgm:t>
        <a:bodyPr/>
        <a:lstStyle/>
        <a:p>
          <a:endParaRPr lang="ru-RU"/>
        </a:p>
      </dgm:t>
    </dgm:pt>
    <dgm:pt modelId="{FA6B899A-2B86-40DB-B884-43AFBEF3F3B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32 образовательные организации – базы практик студентов СГУ</a:t>
          </a:r>
          <a:endParaRPr lang="ru-RU" dirty="0">
            <a:solidFill>
              <a:schemeClr val="tx1"/>
            </a:solidFill>
          </a:endParaRPr>
        </a:p>
      </dgm:t>
    </dgm:pt>
    <dgm:pt modelId="{38314742-D213-4FC6-9438-751A018A8083}" type="parTrans" cxnId="{F4F4833D-9E15-4251-8971-74A4F858CADC}">
      <dgm:prSet/>
      <dgm:spPr/>
      <dgm:t>
        <a:bodyPr/>
        <a:lstStyle/>
        <a:p>
          <a:endParaRPr lang="ru-RU"/>
        </a:p>
      </dgm:t>
    </dgm:pt>
    <dgm:pt modelId="{9F3C8681-5BF5-4F09-8879-8F355BAD14A6}" type="sibTrans" cxnId="{F4F4833D-9E15-4251-8971-74A4F858CADC}">
      <dgm:prSet/>
      <dgm:spPr/>
      <dgm:t>
        <a:bodyPr/>
        <a:lstStyle/>
        <a:p>
          <a:endParaRPr lang="ru-RU"/>
        </a:p>
      </dgm:t>
    </dgm:pt>
    <dgm:pt modelId="{C7928036-3E69-4642-86D3-FFF279811054}" type="pres">
      <dgm:prSet presAssocID="{0A40A700-889D-4E5C-B06A-998F7318DC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0D609-82C4-4996-8360-50D821D1AAD9}" type="pres">
      <dgm:prSet presAssocID="{0BA46C6D-2686-44E2-A346-09FD10175BE7}" presName="parentLin" presStyleCnt="0"/>
      <dgm:spPr/>
    </dgm:pt>
    <dgm:pt modelId="{2681C0E5-15C2-4765-895C-72EB0B0C71E1}" type="pres">
      <dgm:prSet presAssocID="{0BA46C6D-2686-44E2-A346-09FD10175BE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E7B1166-BBE0-429C-8F55-F52AA9F2CCB2}" type="pres">
      <dgm:prSet presAssocID="{0BA46C6D-2686-44E2-A346-09FD10175BE7}" presName="parentText" presStyleLbl="node1" presStyleIdx="0" presStyleCnt="6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D6F40-E0FD-4EE8-B791-4502EFCE22F1}" type="pres">
      <dgm:prSet presAssocID="{0BA46C6D-2686-44E2-A346-09FD10175BE7}" presName="negativeSpace" presStyleCnt="0"/>
      <dgm:spPr/>
    </dgm:pt>
    <dgm:pt modelId="{009B005C-F398-48AE-AC9B-57CD07095FBF}" type="pres">
      <dgm:prSet presAssocID="{0BA46C6D-2686-44E2-A346-09FD10175BE7}" presName="childText" presStyleLbl="conFgAcc1" presStyleIdx="0" presStyleCnt="6">
        <dgm:presLayoutVars>
          <dgm:bulletEnabled val="1"/>
        </dgm:presLayoutVars>
      </dgm:prSet>
      <dgm:spPr/>
    </dgm:pt>
    <dgm:pt modelId="{88586F7B-C533-4D75-A7A5-01086290A289}" type="pres">
      <dgm:prSet presAssocID="{F50EC4B3-2D83-47BF-8D78-5D7B5DCBABC2}" presName="spaceBetweenRectangles" presStyleCnt="0"/>
      <dgm:spPr/>
    </dgm:pt>
    <dgm:pt modelId="{AA3A749D-A3AC-4F2A-A3C0-5279F2CA5CF5}" type="pres">
      <dgm:prSet presAssocID="{B6866208-9232-4A33-A8BF-CF5EDA60AE3B}" presName="parentLin" presStyleCnt="0"/>
      <dgm:spPr/>
    </dgm:pt>
    <dgm:pt modelId="{9C1D8B89-D601-4441-8142-9320EFE7B7BB}" type="pres">
      <dgm:prSet presAssocID="{B6866208-9232-4A33-A8BF-CF5EDA60AE3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99F4F99-1F8F-471E-8C07-0A351A62178D}" type="pres">
      <dgm:prSet presAssocID="{B6866208-9232-4A33-A8BF-CF5EDA60AE3B}" presName="parentText" presStyleLbl="node1" presStyleIdx="1" presStyleCnt="6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CCE9D-8D2D-460C-AC18-E0DF16A13EB9}" type="pres">
      <dgm:prSet presAssocID="{B6866208-9232-4A33-A8BF-CF5EDA60AE3B}" presName="negativeSpace" presStyleCnt="0"/>
      <dgm:spPr/>
    </dgm:pt>
    <dgm:pt modelId="{733ACECC-77D4-4BC3-8408-BC9915EFF98D}" type="pres">
      <dgm:prSet presAssocID="{B6866208-9232-4A33-A8BF-CF5EDA60AE3B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86CF-08C1-4BD0-AF7E-EA07CDA92F8E}" type="pres">
      <dgm:prSet presAssocID="{12C738AD-98D8-45FF-8F10-5F3DA495C7E1}" presName="spaceBetweenRectangles" presStyleCnt="0"/>
      <dgm:spPr/>
    </dgm:pt>
    <dgm:pt modelId="{2C2B7783-4B74-4C05-9CD1-9BD4B4B9C0F3}" type="pres">
      <dgm:prSet presAssocID="{0ADC5776-6AA5-49F1-A04B-B0C17DC6F0E2}" presName="parentLin" presStyleCnt="0"/>
      <dgm:spPr/>
    </dgm:pt>
    <dgm:pt modelId="{222CB301-25F1-465D-950A-B515C598C8DB}" type="pres">
      <dgm:prSet presAssocID="{0ADC5776-6AA5-49F1-A04B-B0C17DC6F0E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8B7E65A-F4D5-454A-B5CF-2496FDD5103C}" type="pres">
      <dgm:prSet presAssocID="{0ADC5776-6AA5-49F1-A04B-B0C17DC6F0E2}" presName="parentText" presStyleLbl="node1" presStyleIdx="2" presStyleCnt="6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E46E-85C1-4927-9376-A7BEE834579C}" type="pres">
      <dgm:prSet presAssocID="{0ADC5776-6AA5-49F1-A04B-B0C17DC6F0E2}" presName="negativeSpace" presStyleCnt="0"/>
      <dgm:spPr/>
    </dgm:pt>
    <dgm:pt modelId="{14A90919-B8ED-44AE-AE5A-503F2AE94133}" type="pres">
      <dgm:prSet presAssocID="{0ADC5776-6AA5-49F1-A04B-B0C17DC6F0E2}" presName="childText" presStyleLbl="conFgAcc1" presStyleIdx="2" presStyleCnt="6">
        <dgm:presLayoutVars>
          <dgm:bulletEnabled val="1"/>
        </dgm:presLayoutVars>
      </dgm:prSet>
      <dgm:spPr/>
    </dgm:pt>
    <dgm:pt modelId="{2B65EA7F-E58C-4F8F-8D75-756716FE0BFD}" type="pres">
      <dgm:prSet presAssocID="{6EC5DB0B-8863-49CF-BAD6-69A82607151B}" presName="spaceBetweenRectangles" presStyleCnt="0"/>
      <dgm:spPr/>
    </dgm:pt>
    <dgm:pt modelId="{471E29C0-A32A-4F7D-8429-50AA6E47FA37}" type="pres">
      <dgm:prSet presAssocID="{D1EDC633-D78D-4194-AA40-20F19135581A}" presName="parentLin" presStyleCnt="0"/>
      <dgm:spPr/>
    </dgm:pt>
    <dgm:pt modelId="{DCA16F37-911C-4720-913F-FB2F684A9474}" type="pres">
      <dgm:prSet presAssocID="{D1EDC633-D78D-4194-AA40-20F19135581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4CD49F1-6095-42B8-ADA1-42D9399CA85A}" type="pres">
      <dgm:prSet presAssocID="{D1EDC633-D78D-4194-AA40-20F19135581A}" presName="parentText" presStyleLbl="node1" presStyleIdx="3" presStyleCnt="6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93B7-964C-401E-97D8-F6C7F7557938}" type="pres">
      <dgm:prSet presAssocID="{D1EDC633-D78D-4194-AA40-20F19135581A}" presName="negativeSpace" presStyleCnt="0"/>
      <dgm:spPr/>
    </dgm:pt>
    <dgm:pt modelId="{94FA2659-9181-4A95-A8FC-82A07148BF03}" type="pres">
      <dgm:prSet presAssocID="{D1EDC633-D78D-4194-AA40-20F19135581A}" presName="childText" presStyleLbl="conFgAcc1" presStyleIdx="3" presStyleCnt="6">
        <dgm:presLayoutVars>
          <dgm:bulletEnabled val="1"/>
        </dgm:presLayoutVars>
      </dgm:prSet>
      <dgm:spPr/>
    </dgm:pt>
    <dgm:pt modelId="{4158A0EB-4B64-464B-8AD1-CBEE52B35729}" type="pres">
      <dgm:prSet presAssocID="{23D38448-6771-4E61-8780-F298CD2B3F98}" presName="spaceBetweenRectangles" presStyleCnt="0"/>
      <dgm:spPr/>
    </dgm:pt>
    <dgm:pt modelId="{043FA09B-E20E-499E-BF51-6D4DF26F68B2}" type="pres">
      <dgm:prSet presAssocID="{68C51D2B-2F8F-4FDF-8826-7933E199F239}" presName="parentLin" presStyleCnt="0"/>
      <dgm:spPr/>
    </dgm:pt>
    <dgm:pt modelId="{12BB5F62-1FFE-43BC-9C9B-32416582E081}" type="pres">
      <dgm:prSet presAssocID="{68C51D2B-2F8F-4FDF-8826-7933E199F23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ED62B34-B1CC-4BE0-85B1-B11F0E3C82BA}" type="pres">
      <dgm:prSet presAssocID="{68C51D2B-2F8F-4FDF-8826-7933E199F239}" presName="parentText" presStyleLbl="node1" presStyleIdx="4" presStyleCnt="6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2952-0F61-4629-B22E-7A71B0AFA981}" type="pres">
      <dgm:prSet presAssocID="{68C51D2B-2F8F-4FDF-8826-7933E199F239}" presName="negativeSpace" presStyleCnt="0"/>
      <dgm:spPr/>
    </dgm:pt>
    <dgm:pt modelId="{A68059E9-2D38-41DB-9E1B-E48F75937D9B}" type="pres">
      <dgm:prSet presAssocID="{68C51D2B-2F8F-4FDF-8826-7933E199F239}" presName="childText" presStyleLbl="conFgAcc1" presStyleIdx="4" presStyleCnt="6">
        <dgm:presLayoutVars>
          <dgm:bulletEnabled val="1"/>
        </dgm:presLayoutVars>
      </dgm:prSet>
      <dgm:spPr/>
    </dgm:pt>
    <dgm:pt modelId="{79F32235-1883-4A02-A637-8FC645662B04}" type="pres">
      <dgm:prSet presAssocID="{502E2924-6201-4DF6-8440-51669FC6612E}" presName="spaceBetweenRectangles" presStyleCnt="0"/>
      <dgm:spPr/>
    </dgm:pt>
    <dgm:pt modelId="{B5DC4114-C3B9-4DE9-834D-613D64DE32C9}" type="pres">
      <dgm:prSet presAssocID="{FA6B899A-2B86-40DB-B884-43AFBEF3F3BE}" presName="parentLin" presStyleCnt="0"/>
      <dgm:spPr/>
    </dgm:pt>
    <dgm:pt modelId="{48BD4F97-0001-4DA1-98AF-E499F68AF52A}" type="pres">
      <dgm:prSet presAssocID="{FA6B899A-2B86-40DB-B884-43AFBEF3F3BE}" presName="parentLeftMargin" presStyleLbl="node1" presStyleIdx="4" presStyleCnt="6" custScaleX="118110"/>
      <dgm:spPr/>
      <dgm:t>
        <a:bodyPr/>
        <a:lstStyle/>
        <a:p>
          <a:endParaRPr lang="ru-RU"/>
        </a:p>
      </dgm:t>
    </dgm:pt>
    <dgm:pt modelId="{222C275E-89DF-43FC-971E-ED1C992505EA}" type="pres">
      <dgm:prSet presAssocID="{FA6B899A-2B86-40DB-B884-43AFBEF3F3BE}" presName="parentText" presStyleLbl="node1" presStyleIdx="5" presStyleCnt="6" custScaleX="115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7ACCA-2908-4D4C-9AE8-ADD60B6014E1}" type="pres">
      <dgm:prSet presAssocID="{FA6B899A-2B86-40DB-B884-43AFBEF3F3BE}" presName="negativeSpace" presStyleCnt="0"/>
      <dgm:spPr/>
    </dgm:pt>
    <dgm:pt modelId="{3C207F79-AB38-4B14-9842-5FC0192BB681}" type="pres">
      <dgm:prSet presAssocID="{FA6B899A-2B86-40DB-B884-43AFBEF3F3B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9EEDCEE-29DE-4667-A8BB-3A5E04153A97}" type="presOf" srcId="{0BA46C6D-2686-44E2-A346-09FD10175BE7}" destId="{2681C0E5-15C2-4765-895C-72EB0B0C71E1}" srcOrd="0" destOrd="0" presId="urn:microsoft.com/office/officeart/2005/8/layout/list1"/>
    <dgm:cxn modelId="{C275EBA6-9153-421D-B46A-461B00EA319F}" type="presOf" srcId="{B6866208-9232-4A33-A8BF-CF5EDA60AE3B}" destId="{B99F4F99-1F8F-471E-8C07-0A351A62178D}" srcOrd="1" destOrd="0" presId="urn:microsoft.com/office/officeart/2005/8/layout/list1"/>
    <dgm:cxn modelId="{8AD6572D-198E-4348-B7BE-FE00CB08CC36}" type="presOf" srcId="{0A40A700-889D-4E5C-B06A-998F7318DC02}" destId="{C7928036-3E69-4642-86D3-FFF279811054}" srcOrd="0" destOrd="0" presId="urn:microsoft.com/office/officeart/2005/8/layout/list1"/>
    <dgm:cxn modelId="{BB26D60B-2151-4697-B206-EF747707694B}" type="presOf" srcId="{0ADC5776-6AA5-49F1-A04B-B0C17DC6F0E2}" destId="{222CB301-25F1-465D-950A-B515C598C8DB}" srcOrd="0" destOrd="0" presId="urn:microsoft.com/office/officeart/2005/8/layout/list1"/>
    <dgm:cxn modelId="{0E54F463-67C8-4F6E-B793-C03EFEC75691}" type="presOf" srcId="{D1EDC633-D78D-4194-AA40-20F19135581A}" destId="{DCA16F37-911C-4720-913F-FB2F684A9474}" srcOrd="0" destOrd="0" presId="urn:microsoft.com/office/officeart/2005/8/layout/list1"/>
    <dgm:cxn modelId="{C6FB5941-EAC3-4BE7-A444-F0523517CED2}" type="presOf" srcId="{D1EDC633-D78D-4194-AA40-20F19135581A}" destId="{F4CD49F1-6095-42B8-ADA1-42D9399CA85A}" srcOrd="1" destOrd="0" presId="urn:microsoft.com/office/officeart/2005/8/layout/list1"/>
    <dgm:cxn modelId="{702DD0CE-40A3-464A-9B2E-88A554A79845}" srcId="{0A40A700-889D-4E5C-B06A-998F7318DC02}" destId="{D1EDC633-D78D-4194-AA40-20F19135581A}" srcOrd="3" destOrd="0" parTransId="{B28FFC44-EC86-458A-8341-FAC8E86B8EBD}" sibTransId="{23D38448-6771-4E61-8780-F298CD2B3F98}"/>
    <dgm:cxn modelId="{18E16549-39E8-4878-9DBD-11EC9221035D}" type="presOf" srcId="{0BA46C6D-2686-44E2-A346-09FD10175BE7}" destId="{BE7B1166-BBE0-429C-8F55-F52AA9F2CCB2}" srcOrd="1" destOrd="0" presId="urn:microsoft.com/office/officeart/2005/8/layout/list1"/>
    <dgm:cxn modelId="{3DD90AB4-E4B6-4A07-9076-333654EA1362}" type="presOf" srcId="{68C51D2B-2F8F-4FDF-8826-7933E199F239}" destId="{1ED62B34-B1CC-4BE0-85B1-B11F0E3C82BA}" srcOrd="1" destOrd="0" presId="urn:microsoft.com/office/officeart/2005/8/layout/list1"/>
    <dgm:cxn modelId="{60B17589-2077-488B-80EF-F7E7DB5089B5}" srcId="{0A40A700-889D-4E5C-B06A-998F7318DC02}" destId="{B6866208-9232-4A33-A8BF-CF5EDA60AE3B}" srcOrd="1" destOrd="0" parTransId="{FB4EDF7F-5055-4A83-A1B9-8DE283BB0644}" sibTransId="{12C738AD-98D8-45FF-8F10-5F3DA495C7E1}"/>
    <dgm:cxn modelId="{E5A10E63-11DC-4B09-8181-01D7F3D22F3C}" srcId="{0A40A700-889D-4E5C-B06A-998F7318DC02}" destId="{0BA46C6D-2686-44E2-A346-09FD10175BE7}" srcOrd="0" destOrd="0" parTransId="{763FB325-0A39-47C1-A5F1-C7BDE6A5C163}" sibTransId="{F50EC4B3-2D83-47BF-8D78-5D7B5DCBABC2}"/>
    <dgm:cxn modelId="{F4F4833D-9E15-4251-8971-74A4F858CADC}" srcId="{0A40A700-889D-4E5C-B06A-998F7318DC02}" destId="{FA6B899A-2B86-40DB-B884-43AFBEF3F3BE}" srcOrd="5" destOrd="0" parTransId="{38314742-D213-4FC6-9438-751A018A8083}" sibTransId="{9F3C8681-5BF5-4F09-8879-8F355BAD14A6}"/>
    <dgm:cxn modelId="{1D18AAE2-E71B-4D85-9FBA-3E1FB2666B3B}" srcId="{0A40A700-889D-4E5C-B06A-998F7318DC02}" destId="{68C51D2B-2F8F-4FDF-8826-7933E199F239}" srcOrd="4" destOrd="0" parTransId="{0CA93E64-6FC0-423A-B9FF-F59BCE6A973F}" sibTransId="{502E2924-6201-4DF6-8440-51669FC6612E}"/>
    <dgm:cxn modelId="{D894E25B-2FA1-437D-8DBF-5E2300AD011A}" type="presOf" srcId="{FA6B899A-2B86-40DB-B884-43AFBEF3F3BE}" destId="{222C275E-89DF-43FC-971E-ED1C992505EA}" srcOrd="1" destOrd="0" presId="urn:microsoft.com/office/officeart/2005/8/layout/list1"/>
    <dgm:cxn modelId="{4CD38019-7AE0-4AB5-AD60-C7B028812F56}" type="presOf" srcId="{68C51D2B-2F8F-4FDF-8826-7933E199F239}" destId="{12BB5F62-1FFE-43BC-9C9B-32416582E081}" srcOrd="0" destOrd="0" presId="urn:microsoft.com/office/officeart/2005/8/layout/list1"/>
    <dgm:cxn modelId="{EB81A527-A29E-462D-B570-1F7D0A43DF45}" srcId="{0A40A700-889D-4E5C-B06A-998F7318DC02}" destId="{0ADC5776-6AA5-49F1-A04B-B0C17DC6F0E2}" srcOrd="2" destOrd="0" parTransId="{07180F3F-84C0-4878-AB31-78A81A742177}" sibTransId="{6EC5DB0B-8863-49CF-BAD6-69A82607151B}"/>
    <dgm:cxn modelId="{51B888B9-08C5-4670-91E4-C730825A165C}" type="presOf" srcId="{0ADC5776-6AA5-49F1-A04B-B0C17DC6F0E2}" destId="{F8B7E65A-F4D5-454A-B5CF-2496FDD5103C}" srcOrd="1" destOrd="0" presId="urn:microsoft.com/office/officeart/2005/8/layout/list1"/>
    <dgm:cxn modelId="{34BC1B52-C5B0-4918-AA4F-A84B839E8387}" type="presOf" srcId="{FA6B899A-2B86-40DB-B884-43AFBEF3F3BE}" destId="{48BD4F97-0001-4DA1-98AF-E499F68AF52A}" srcOrd="0" destOrd="0" presId="urn:microsoft.com/office/officeart/2005/8/layout/list1"/>
    <dgm:cxn modelId="{D382D5DE-6760-47AA-9539-94EB0ABFF4B5}" type="presOf" srcId="{B6866208-9232-4A33-A8BF-CF5EDA60AE3B}" destId="{9C1D8B89-D601-4441-8142-9320EFE7B7BB}" srcOrd="0" destOrd="0" presId="urn:microsoft.com/office/officeart/2005/8/layout/list1"/>
    <dgm:cxn modelId="{1DB13EDB-1699-49C4-86BF-10BD66097371}" type="presParOf" srcId="{C7928036-3E69-4642-86D3-FFF279811054}" destId="{F390D609-82C4-4996-8360-50D821D1AAD9}" srcOrd="0" destOrd="0" presId="urn:microsoft.com/office/officeart/2005/8/layout/list1"/>
    <dgm:cxn modelId="{07DEB4F5-F0F3-44F7-ADE2-8FB34263D6C3}" type="presParOf" srcId="{F390D609-82C4-4996-8360-50D821D1AAD9}" destId="{2681C0E5-15C2-4765-895C-72EB0B0C71E1}" srcOrd="0" destOrd="0" presId="urn:microsoft.com/office/officeart/2005/8/layout/list1"/>
    <dgm:cxn modelId="{46AB760D-B4E3-4461-904B-7BF49D93E5DE}" type="presParOf" srcId="{F390D609-82C4-4996-8360-50D821D1AAD9}" destId="{BE7B1166-BBE0-429C-8F55-F52AA9F2CCB2}" srcOrd="1" destOrd="0" presId="urn:microsoft.com/office/officeart/2005/8/layout/list1"/>
    <dgm:cxn modelId="{19D91107-0006-4878-B4C7-B90F2B1F73B7}" type="presParOf" srcId="{C7928036-3E69-4642-86D3-FFF279811054}" destId="{4B8D6F40-E0FD-4EE8-B791-4502EFCE22F1}" srcOrd="1" destOrd="0" presId="urn:microsoft.com/office/officeart/2005/8/layout/list1"/>
    <dgm:cxn modelId="{32F28B0A-ED02-47AC-97BA-57E905481719}" type="presParOf" srcId="{C7928036-3E69-4642-86D3-FFF279811054}" destId="{009B005C-F398-48AE-AC9B-57CD07095FBF}" srcOrd="2" destOrd="0" presId="urn:microsoft.com/office/officeart/2005/8/layout/list1"/>
    <dgm:cxn modelId="{A4C68833-61E4-43E8-9BD7-1D1E792DCB61}" type="presParOf" srcId="{C7928036-3E69-4642-86D3-FFF279811054}" destId="{88586F7B-C533-4D75-A7A5-01086290A289}" srcOrd="3" destOrd="0" presId="urn:microsoft.com/office/officeart/2005/8/layout/list1"/>
    <dgm:cxn modelId="{0F5BA9E7-FC87-44F5-8F45-D42CF99E6EA1}" type="presParOf" srcId="{C7928036-3E69-4642-86D3-FFF279811054}" destId="{AA3A749D-A3AC-4F2A-A3C0-5279F2CA5CF5}" srcOrd="4" destOrd="0" presId="urn:microsoft.com/office/officeart/2005/8/layout/list1"/>
    <dgm:cxn modelId="{3A2ECF5D-7941-451B-8B95-F415CCC49E94}" type="presParOf" srcId="{AA3A749D-A3AC-4F2A-A3C0-5279F2CA5CF5}" destId="{9C1D8B89-D601-4441-8142-9320EFE7B7BB}" srcOrd="0" destOrd="0" presId="urn:microsoft.com/office/officeart/2005/8/layout/list1"/>
    <dgm:cxn modelId="{9DF7FAE8-B0A8-4ADF-88D6-0DE02B434459}" type="presParOf" srcId="{AA3A749D-A3AC-4F2A-A3C0-5279F2CA5CF5}" destId="{B99F4F99-1F8F-471E-8C07-0A351A62178D}" srcOrd="1" destOrd="0" presId="urn:microsoft.com/office/officeart/2005/8/layout/list1"/>
    <dgm:cxn modelId="{01318185-C6B7-493D-A36C-0F8293AE3F45}" type="presParOf" srcId="{C7928036-3E69-4642-86D3-FFF279811054}" destId="{F6FCCE9D-8D2D-460C-AC18-E0DF16A13EB9}" srcOrd="5" destOrd="0" presId="urn:microsoft.com/office/officeart/2005/8/layout/list1"/>
    <dgm:cxn modelId="{A5B8FA9D-EC53-4CE2-A079-4007065F2BDD}" type="presParOf" srcId="{C7928036-3E69-4642-86D3-FFF279811054}" destId="{733ACECC-77D4-4BC3-8408-BC9915EFF98D}" srcOrd="6" destOrd="0" presId="urn:microsoft.com/office/officeart/2005/8/layout/list1"/>
    <dgm:cxn modelId="{945A89BC-012C-45AB-BDB6-3D85F3F2A849}" type="presParOf" srcId="{C7928036-3E69-4642-86D3-FFF279811054}" destId="{AAC686CF-08C1-4BD0-AF7E-EA07CDA92F8E}" srcOrd="7" destOrd="0" presId="urn:microsoft.com/office/officeart/2005/8/layout/list1"/>
    <dgm:cxn modelId="{BBFB1AAA-C079-4C90-BC44-1614F4B951FE}" type="presParOf" srcId="{C7928036-3E69-4642-86D3-FFF279811054}" destId="{2C2B7783-4B74-4C05-9CD1-9BD4B4B9C0F3}" srcOrd="8" destOrd="0" presId="urn:microsoft.com/office/officeart/2005/8/layout/list1"/>
    <dgm:cxn modelId="{D5C4DF2F-78C3-4FBF-A3F5-1931B316B7DC}" type="presParOf" srcId="{2C2B7783-4B74-4C05-9CD1-9BD4B4B9C0F3}" destId="{222CB301-25F1-465D-950A-B515C598C8DB}" srcOrd="0" destOrd="0" presId="urn:microsoft.com/office/officeart/2005/8/layout/list1"/>
    <dgm:cxn modelId="{425A82A6-3AC9-4AD6-AE57-91D411065813}" type="presParOf" srcId="{2C2B7783-4B74-4C05-9CD1-9BD4B4B9C0F3}" destId="{F8B7E65A-F4D5-454A-B5CF-2496FDD5103C}" srcOrd="1" destOrd="0" presId="urn:microsoft.com/office/officeart/2005/8/layout/list1"/>
    <dgm:cxn modelId="{C7BF5A7D-AE7F-4A0C-9C6A-219CC1CAE4D7}" type="presParOf" srcId="{C7928036-3E69-4642-86D3-FFF279811054}" destId="{D0BEE46E-85C1-4927-9376-A7BEE834579C}" srcOrd="9" destOrd="0" presId="urn:microsoft.com/office/officeart/2005/8/layout/list1"/>
    <dgm:cxn modelId="{C079C5B8-991D-44D8-B280-B9CD69EA5E63}" type="presParOf" srcId="{C7928036-3E69-4642-86D3-FFF279811054}" destId="{14A90919-B8ED-44AE-AE5A-503F2AE94133}" srcOrd="10" destOrd="0" presId="urn:microsoft.com/office/officeart/2005/8/layout/list1"/>
    <dgm:cxn modelId="{5CA6F11A-069D-4E97-A073-4C1A3F988EC9}" type="presParOf" srcId="{C7928036-3E69-4642-86D3-FFF279811054}" destId="{2B65EA7F-E58C-4F8F-8D75-756716FE0BFD}" srcOrd="11" destOrd="0" presId="urn:microsoft.com/office/officeart/2005/8/layout/list1"/>
    <dgm:cxn modelId="{87B99867-3938-49C2-A9A0-E92284D71CE9}" type="presParOf" srcId="{C7928036-3E69-4642-86D3-FFF279811054}" destId="{471E29C0-A32A-4F7D-8429-50AA6E47FA37}" srcOrd="12" destOrd="0" presId="urn:microsoft.com/office/officeart/2005/8/layout/list1"/>
    <dgm:cxn modelId="{C82FA49B-F381-47F0-A5A4-9BD9EBF02EF9}" type="presParOf" srcId="{471E29C0-A32A-4F7D-8429-50AA6E47FA37}" destId="{DCA16F37-911C-4720-913F-FB2F684A9474}" srcOrd="0" destOrd="0" presId="urn:microsoft.com/office/officeart/2005/8/layout/list1"/>
    <dgm:cxn modelId="{2EB3AF2D-1AEA-42D3-9AE0-7F63F1A14025}" type="presParOf" srcId="{471E29C0-A32A-4F7D-8429-50AA6E47FA37}" destId="{F4CD49F1-6095-42B8-ADA1-42D9399CA85A}" srcOrd="1" destOrd="0" presId="urn:microsoft.com/office/officeart/2005/8/layout/list1"/>
    <dgm:cxn modelId="{0117373E-11E3-4D2D-8B0E-CF77A163972C}" type="presParOf" srcId="{C7928036-3E69-4642-86D3-FFF279811054}" destId="{11EC93B7-964C-401E-97D8-F6C7F7557938}" srcOrd="13" destOrd="0" presId="urn:microsoft.com/office/officeart/2005/8/layout/list1"/>
    <dgm:cxn modelId="{4976B59A-248D-4E3C-A8DA-AAB6DBE09536}" type="presParOf" srcId="{C7928036-3E69-4642-86D3-FFF279811054}" destId="{94FA2659-9181-4A95-A8FC-82A07148BF03}" srcOrd="14" destOrd="0" presId="urn:microsoft.com/office/officeart/2005/8/layout/list1"/>
    <dgm:cxn modelId="{6A6B5F24-E82E-4C4D-B948-9B536FFDE474}" type="presParOf" srcId="{C7928036-3E69-4642-86D3-FFF279811054}" destId="{4158A0EB-4B64-464B-8AD1-CBEE52B35729}" srcOrd="15" destOrd="0" presId="urn:microsoft.com/office/officeart/2005/8/layout/list1"/>
    <dgm:cxn modelId="{1AB15D96-88C6-4C24-A3BA-7DB1BE3D3EF3}" type="presParOf" srcId="{C7928036-3E69-4642-86D3-FFF279811054}" destId="{043FA09B-E20E-499E-BF51-6D4DF26F68B2}" srcOrd="16" destOrd="0" presId="urn:microsoft.com/office/officeart/2005/8/layout/list1"/>
    <dgm:cxn modelId="{681D1E49-AACB-4F79-A987-D1F48D55EDAC}" type="presParOf" srcId="{043FA09B-E20E-499E-BF51-6D4DF26F68B2}" destId="{12BB5F62-1FFE-43BC-9C9B-32416582E081}" srcOrd="0" destOrd="0" presId="urn:microsoft.com/office/officeart/2005/8/layout/list1"/>
    <dgm:cxn modelId="{693A6536-C43F-41DE-8DA8-78B1EB25F81C}" type="presParOf" srcId="{043FA09B-E20E-499E-BF51-6D4DF26F68B2}" destId="{1ED62B34-B1CC-4BE0-85B1-B11F0E3C82BA}" srcOrd="1" destOrd="0" presId="urn:microsoft.com/office/officeart/2005/8/layout/list1"/>
    <dgm:cxn modelId="{587F4DF2-8FE1-4512-B79D-18F76BB80C3B}" type="presParOf" srcId="{C7928036-3E69-4642-86D3-FFF279811054}" destId="{059C2952-0F61-4629-B22E-7A71B0AFA981}" srcOrd="17" destOrd="0" presId="urn:microsoft.com/office/officeart/2005/8/layout/list1"/>
    <dgm:cxn modelId="{0778A6B0-5662-460A-9D0C-3A3A88FFE987}" type="presParOf" srcId="{C7928036-3E69-4642-86D3-FFF279811054}" destId="{A68059E9-2D38-41DB-9E1B-E48F75937D9B}" srcOrd="18" destOrd="0" presId="urn:microsoft.com/office/officeart/2005/8/layout/list1"/>
    <dgm:cxn modelId="{766DCAA0-1F4B-46EE-B2FB-F2FB2D51EBCF}" type="presParOf" srcId="{C7928036-3E69-4642-86D3-FFF279811054}" destId="{79F32235-1883-4A02-A637-8FC645662B04}" srcOrd="19" destOrd="0" presId="urn:microsoft.com/office/officeart/2005/8/layout/list1"/>
    <dgm:cxn modelId="{652CFE9E-FA56-4381-B723-784B88A6F570}" type="presParOf" srcId="{C7928036-3E69-4642-86D3-FFF279811054}" destId="{B5DC4114-C3B9-4DE9-834D-613D64DE32C9}" srcOrd="20" destOrd="0" presId="urn:microsoft.com/office/officeart/2005/8/layout/list1"/>
    <dgm:cxn modelId="{DCEB52A8-38D9-4001-9619-4ED8B883A104}" type="presParOf" srcId="{B5DC4114-C3B9-4DE9-834D-613D64DE32C9}" destId="{48BD4F97-0001-4DA1-98AF-E499F68AF52A}" srcOrd="0" destOrd="0" presId="urn:microsoft.com/office/officeart/2005/8/layout/list1"/>
    <dgm:cxn modelId="{14EF7775-337B-412E-AF73-429A0D454910}" type="presParOf" srcId="{B5DC4114-C3B9-4DE9-834D-613D64DE32C9}" destId="{222C275E-89DF-43FC-971E-ED1C992505EA}" srcOrd="1" destOrd="0" presId="urn:microsoft.com/office/officeart/2005/8/layout/list1"/>
    <dgm:cxn modelId="{180E21CF-FE48-4606-9D61-8C4264522FD8}" type="presParOf" srcId="{C7928036-3E69-4642-86D3-FFF279811054}" destId="{69D7ACCA-2908-4D4C-9AE8-ADD60B6014E1}" srcOrd="21" destOrd="0" presId="urn:microsoft.com/office/officeart/2005/8/layout/list1"/>
    <dgm:cxn modelId="{0F3ECC91-183D-40C8-BBAB-6A951A84103E}" type="presParOf" srcId="{C7928036-3E69-4642-86D3-FFF279811054}" destId="{3C207F79-AB38-4B14-9842-5FC0192BB68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40A700-889D-4E5C-B06A-998F7318DC0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BA46C6D-2686-44E2-A346-09FD10175BE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УОН администрации г. Сочи</a:t>
          </a:r>
        </a:p>
      </dgm:t>
    </dgm:pt>
    <dgm:pt modelId="{763FB325-0A39-47C1-A5F1-C7BDE6A5C163}" type="parTrans" cxnId="{E5A10E63-11DC-4B09-8181-01D7F3D22F3C}">
      <dgm:prSet/>
      <dgm:spPr/>
      <dgm:t>
        <a:bodyPr/>
        <a:lstStyle/>
        <a:p>
          <a:endParaRPr lang="ru-RU"/>
        </a:p>
      </dgm:t>
    </dgm:pt>
    <dgm:pt modelId="{F50EC4B3-2D83-47BF-8D78-5D7B5DCBABC2}" type="sibTrans" cxnId="{E5A10E63-11DC-4B09-8181-01D7F3D22F3C}">
      <dgm:prSet/>
      <dgm:spPr/>
      <dgm:t>
        <a:bodyPr/>
        <a:lstStyle/>
        <a:p>
          <a:endParaRPr lang="ru-RU"/>
        </a:p>
      </dgm:t>
    </dgm:pt>
    <dgm:pt modelId="{B6866208-9232-4A33-A8BF-CF5EDA60AE3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Сочинский центр развития образования</a:t>
          </a:r>
        </a:p>
      </dgm:t>
    </dgm:pt>
    <dgm:pt modelId="{FB4EDF7F-5055-4A83-A1B9-8DE283BB0644}" type="parTrans" cxnId="{60B17589-2077-488B-80EF-F7E7DB5089B5}">
      <dgm:prSet/>
      <dgm:spPr/>
      <dgm:t>
        <a:bodyPr/>
        <a:lstStyle/>
        <a:p>
          <a:endParaRPr lang="ru-RU"/>
        </a:p>
      </dgm:t>
    </dgm:pt>
    <dgm:pt modelId="{12C738AD-98D8-45FF-8F10-5F3DA495C7E1}" type="sibTrans" cxnId="{60B17589-2077-488B-80EF-F7E7DB5089B5}">
      <dgm:prSet/>
      <dgm:spPr/>
      <dgm:t>
        <a:bodyPr/>
        <a:lstStyle/>
        <a:p>
          <a:endParaRPr lang="ru-RU"/>
        </a:p>
      </dgm:t>
    </dgm:pt>
    <dgm:pt modelId="{0ADC5776-6AA5-49F1-A04B-B0C17DC6F0E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МАУ 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>
              <a:solidFill>
                <a:schemeClr val="tx1"/>
              </a:solidFill>
            </a:rPr>
            <a:t>ЦДОД «СИБ»</a:t>
          </a:r>
        </a:p>
      </dgm:t>
    </dgm:pt>
    <dgm:pt modelId="{07180F3F-84C0-4878-AB31-78A81A742177}" type="parTrans" cxnId="{EB81A527-A29E-462D-B570-1F7D0A43DF45}">
      <dgm:prSet/>
      <dgm:spPr/>
      <dgm:t>
        <a:bodyPr/>
        <a:lstStyle/>
        <a:p>
          <a:endParaRPr lang="ru-RU"/>
        </a:p>
      </dgm:t>
    </dgm:pt>
    <dgm:pt modelId="{6EC5DB0B-8863-49CF-BAD6-69A82607151B}" type="sibTrans" cxnId="{EB81A527-A29E-462D-B570-1F7D0A43DF45}">
      <dgm:prSet/>
      <dgm:spPr/>
      <dgm:t>
        <a:bodyPr/>
        <a:lstStyle/>
        <a:p>
          <a:endParaRPr lang="ru-RU"/>
        </a:p>
      </dgm:t>
    </dgm:pt>
    <dgm:pt modelId="{D1EDC633-D78D-4194-AA40-20F19135581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Сочинский государственный университет</a:t>
          </a:r>
        </a:p>
      </dgm:t>
    </dgm:pt>
    <dgm:pt modelId="{B28FFC44-EC86-458A-8341-FAC8E86B8EBD}" type="parTrans" cxnId="{702DD0CE-40A3-464A-9B2E-88A554A79845}">
      <dgm:prSet/>
      <dgm:spPr/>
      <dgm:t>
        <a:bodyPr/>
        <a:lstStyle/>
        <a:p>
          <a:endParaRPr lang="ru-RU"/>
        </a:p>
      </dgm:t>
    </dgm:pt>
    <dgm:pt modelId="{23D38448-6771-4E61-8780-F298CD2B3F98}" type="sibTrans" cxnId="{702DD0CE-40A3-464A-9B2E-88A554A79845}">
      <dgm:prSet/>
      <dgm:spPr/>
      <dgm:t>
        <a:bodyPr/>
        <a:lstStyle/>
        <a:p>
          <a:endParaRPr lang="ru-RU"/>
        </a:p>
      </dgm:t>
    </dgm:pt>
    <dgm:pt modelId="{231352FE-A506-46BB-A46F-4777D21DC66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Центр педагогической диагностики и консультирования</a:t>
          </a:r>
          <a:endParaRPr lang="ru-RU" dirty="0">
            <a:solidFill>
              <a:schemeClr val="tx1"/>
            </a:solidFill>
          </a:endParaRPr>
        </a:p>
      </dgm:t>
    </dgm:pt>
    <dgm:pt modelId="{3B2DA426-5649-4C66-8685-8E9E3CFFB8FE}" type="parTrans" cxnId="{3BD1A4B6-7B1D-4849-ACC5-4BD6FCF62AC9}">
      <dgm:prSet/>
      <dgm:spPr/>
      <dgm:t>
        <a:bodyPr/>
        <a:lstStyle/>
        <a:p>
          <a:endParaRPr lang="ru-RU"/>
        </a:p>
      </dgm:t>
    </dgm:pt>
    <dgm:pt modelId="{1D0CBDEC-3748-4293-9A23-0AB276691B23}" type="sibTrans" cxnId="{3BD1A4B6-7B1D-4849-ACC5-4BD6FCF62AC9}">
      <dgm:prSet/>
      <dgm:spPr/>
      <dgm:t>
        <a:bodyPr/>
        <a:lstStyle/>
        <a:p>
          <a:endParaRPr lang="ru-RU"/>
        </a:p>
      </dgm:t>
    </dgm:pt>
    <dgm:pt modelId="{6D569426-E547-4FB3-9A6B-A1BF9F1ACCF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82 образовательные организации – базы практик студентов СГУ</a:t>
          </a:r>
          <a:endParaRPr lang="ru-RU" dirty="0">
            <a:solidFill>
              <a:schemeClr val="tx1"/>
            </a:solidFill>
          </a:endParaRPr>
        </a:p>
      </dgm:t>
    </dgm:pt>
    <dgm:pt modelId="{FEE8B6FF-E3E4-41B0-A5D0-30E17D496646}" type="parTrans" cxnId="{23FE68F8-5C00-41C2-805A-52011DBF403E}">
      <dgm:prSet/>
      <dgm:spPr/>
      <dgm:t>
        <a:bodyPr/>
        <a:lstStyle/>
        <a:p>
          <a:endParaRPr lang="ru-RU"/>
        </a:p>
      </dgm:t>
    </dgm:pt>
    <dgm:pt modelId="{0F76A04A-5CA2-4FD8-825C-FC1B651CCE0B}" type="sibTrans" cxnId="{23FE68F8-5C00-41C2-805A-52011DBF403E}">
      <dgm:prSet/>
      <dgm:spPr/>
      <dgm:t>
        <a:bodyPr/>
        <a:lstStyle/>
        <a:p>
          <a:endParaRPr lang="ru-RU"/>
        </a:p>
      </dgm:t>
    </dgm:pt>
    <dgm:pt modelId="{E9743F1D-C2DD-41CE-B5D5-A2AF49AA519A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Профсоюз</a:t>
          </a:r>
          <a:endParaRPr lang="ru-RU" dirty="0">
            <a:solidFill>
              <a:schemeClr val="tx1"/>
            </a:solidFill>
          </a:endParaRPr>
        </a:p>
      </dgm:t>
    </dgm:pt>
    <dgm:pt modelId="{B7D83F95-DE63-4764-A513-9452A0CBCE5B}" type="parTrans" cxnId="{02290837-4178-44F2-975E-765787F23D70}">
      <dgm:prSet/>
      <dgm:spPr/>
      <dgm:t>
        <a:bodyPr/>
        <a:lstStyle/>
        <a:p>
          <a:endParaRPr lang="ru-RU"/>
        </a:p>
      </dgm:t>
    </dgm:pt>
    <dgm:pt modelId="{8BDCC4CE-ECC1-4FBA-A82B-362B834735CC}" type="sibTrans" cxnId="{02290837-4178-44F2-975E-765787F23D70}">
      <dgm:prSet/>
      <dgm:spPr/>
      <dgm:t>
        <a:bodyPr/>
        <a:lstStyle/>
        <a:p>
          <a:endParaRPr lang="ru-RU"/>
        </a:p>
      </dgm:t>
    </dgm:pt>
    <dgm:pt modelId="{B1E26444-5143-4C62-8313-107731C2260F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СОШ №№2, 7, 11, 24, 65</a:t>
          </a:r>
          <a:endParaRPr lang="ru-RU" dirty="0">
            <a:solidFill>
              <a:schemeClr val="tx1"/>
            </a:solidFill>
          </a:endParaRPr>
        </a:p>
      </dgm:t>
    </dgm:pt>
    <dgm:pt modelId="{D37A2BF2-A960-4A98-A366-2D026FD5600B}" type="parTrans" cxnId="{61ECD03F-8417-44B5-8654-8AD9174CCAEC}">
      <dgm:prSet/>
      <dgm:spPr/>
      <dgm:t>
        <a:bodyPr/>
        <a:lstStyle/>
        <a:p>
          <a:endParaRPr lang="ru-RU"/>
        </a:p>
      </dgm:t>
    </dgm:pt>
    <dgm:pt modelId="{A47071AA-AB29-4A78-8EC5-6DC3D308723C}" type="sibTrans" cxnId="{61ECD03F-8417-44B5-8654-8AD9174CCAEC}">
      <dgm:prSet/>
      <dgm:spPr/>
      <dgm:t>
        <a:bodyPr/>
        <a:lstStyle/>
        <a:p>
          <a:endParaRPr lang="ru-RU"/>
        </a:p>
      </dgm:t>
    </dgm:pt>
    <dgm:pt modelId="{C7928036-3E69-4642-86D3-FFF279811054}" type="pres">
      <dgm:prSet presAssocID="{0A40A700-889D-4E5C-B06A-998F7318DC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0D609-82C4-4996-8360-50D821D1AAD9}" type="pres">
      <dgm:prSet presAssocID="{0BA46C6D-2686-44E2-A346-09FD10175BE7}" presName="parentLin" presStyleCnt="0"/>
      <dgm:spPr/>
    </dgm:pt>
    <dgm:pt modelId="{2681C0E5-15C2-4765-895C-72EB0B0C71E1}" type="pres">
      <dgm:prSet presAssocID="{0BA46C6D-2686-44E2-A346-09FD10175BE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BE7B1166-BBE0-429C-8F55-F52AA9F2CCB2}" type="pres">
      <dgm:prSet presAssocID="{0BA46C6D-2686-44E2-A346-09FD10175BE7}" presName="parentText" presStyleLbl="node1" presStyleIdx="0" presStyleCnt="8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D6F40-E0FD-4EE8-B791-4502EFCE22F1}" type="pres">
      <dgm:prSet presAssocID="{0BA46C6D-2686-44E2-A346-09FD10175BE7}" presName="negativeSpace" presStyleCnt="0"/>
      <dgm:spPr/>
    </dgm:pt>
    <dgm:pt modelId="{009B005C-F398-48AE-AC9B-57CD07095FBF}" type="pres">
      <dgm:prSet presAssocID="{0BA46C6D-2686-44E2-A346-09FD10175BE7}" presName="childText" presStyleLbl="conFgAcc1" presStyleIdx="0" presStyleCnt="8">
        <dgm:presLayoutVars>
          <dgm:bulletEnabled val="1"/>
        </dgm:presLayoutVars>
      </dgm:prSet>
      <dgm:spPr/>
    </dgm:pt>
    <dgm:pt modelId="{88586F7B-C533-4D75-A7A5-01086290A289}" type="pres">
      <dgm:prSet presAssocID="{F50EC4B3-2D83-47BF-8D78-5D7B5DCBABC2}" presName="spaceBetweenRectangles" presStyleCnt="0"/>
      <dgm:spPr/>
    </dgm:pt>
    <dgm:pt modelId="{AA3A749D-A3AC-4F2A-A3C0-5279F2CA5CF5}" type="pres">
      <dgm:prSet presAssocID="{B6866208-9232-4A33-A8BF-CF5EDA60AE3B}" presName="parentLin" presStyleCnt="0"/>
      <dgm:spPr/>
    </dgm:pt>
    <dgm:pt modelId="{9C1D8B89-D601-4441-8142-9320EFE7B7BB}" type="pres">
      <dgm:prSet presAssocID="{B6866208-9232-4A33-A8BF-CF5EDA60AE3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B99F4F99-1F8F-471E-8C07-0A351A62178D}" type="pres">
      <dgm:prSet presAssocID="{B6866208-9232-4A33-A8BF-CF5EDA60AE3B}" presName="parentText" presStyleLbl="node1" presStyleIdx="1" presStyleCnt="8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CCE9D-8D2D-460C-AC18-E0DF16A13EB9}" type="pres">
      <dgm:prSet presAssocID="{B6866208-9232-4A33-A8BF-CF5EDA60AE3B}" presName="negativeSpace" presStyleCnt="0"/>
      <dgm:spPr/>
    </dgm:pt>
    <dgm:pt modelId="{733ACECC-77D4-4BC3-8408-BC9915EFF98D}" type="pres">
      <dgm:prSet presAssocID="{B6866208-9232-4A33-A8BF-CF5EDA60AE3B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86CF-08C1-4BD0-AF7E-EA07CDA92F8E}" type="pres">
      <dgm:prSet presAssocID="{12C738AD-98D8-45FF-8F10-5F3DA495C7E1}" presName="spaceBetweenRectangles" presStyleCnt="0"/>
      <dgm:spPr/>
    </dgm:pt>
    <dgm:pt modelId="{2C2B7783-4B74-4C05-9CD1-9BD4B4B9C0F3}" type="pres">
      <dgm:prSet presAssocID="{0ADC5776-6AA5-49F1-A04B-B0C17DC6F0E2}" presName="parentLin" presStyleCnt="0"/>
      <dgm:spPr/>
    </dgm:pt>
    <dgm:pt modelId="{222CB301-25F1-465D-950A-B515C598C8DB}" type="pres">
      <dgm:prSet presAssocID="{0ADC5776-6AA5-49F1-A04B-B0C17DC6F0E2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F8B7E65A-F4D5-454A-B5CF-2496FDD5103C}" type="pres">
      <dgm:prSet presAssocID="{0ADC5776-6AA5-49F1-A04B-B0C17DC6F0E2}" presName="parentText" presStyleLbl="node1" presStyleIdx="2" presStyleCnt="8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E46E-85C1-4927-9376-A7BEE834579C}" type="pres">
      <dgm:prSet presAssocID="{0ADC5776-6AA5-49F1-A04B-B0C17DC6F0E2}" presName="negativeSpace" presStyleCnt="0"/>
      <dgm:spPr/>
    </dgm:pt>
    <dgm:pt modelId="{14A90919-B8ED-44AE-AE5A-503F2AE94133}" type="pres">
      <dgm:prSet presAssocID="{0ADC5776-6AA5-49F1-A04B-B0C17DC6F0E2}" presName="childText" presStyleLbl="conFgAcc1" presStyleIdx="2" presStyleCnt="8">
        <dgm:presLayoutVars>
          <dgm:bulletEnabled val="1"/>
        </dgm:presLayoutVars>
      </dgm:prSet>
      <dgm:spPr/>
    </dgm:pt>
    <dgm:pt modelId="{2B65EA7F-E58C-4F8F-8D75-756716FE0BFD}" type="pres">
      <dgm:prSet presAssocID="{6EC5DB0B-8863-49CF-BAD6-69A82607151B}" presName="spaceBetweenRectangles" presStyleCnt="0"/>
      <dgm:spPr/>
    </dgm:pt>
    <dgm:pt modelId="{471E29C0-A32A-4F7D-8429-50AA6E47FA37}" type="pres">
      <dgm:prSet presAssocID="{D1EDC633-D78D-4194-AA40-20F19135581A}" presName="parentLin" presStyleCnt="0"/>
      <dgm:spPr/>
    </dgm:pt>
    <dgm:pt modelId="{DCA16F37-911C-4720-913F-FB2F684A9474}" type="pres">
      <dgm:prSet presAssocID="{D1EDC633-D78D-4194-AA40-20F19135581A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F4CD49F1-6095-42B8-ADA1-42D9399CA85A}" type="pres">
      <dgm:prSet presAssocID="{D1EDC633-D78D-4194-AA40-20F19135581A}" presName="parentText" presStyleLbl="node1" presStyleIdx="3" presStyleCnt="8" custScaleX="118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C93B7-964C-401E-97D8-F6C7F7557938}" type="pres">
      <dgm:prSet presAssocID="{D1EDC633-D78D-4194-AA40-20F19135581A}" presName="negativeSpace" presStyleCnt="0"/>
      <dgm:spPr/>
    </dgm:pt>
    <dgm:pt modelId="{94FA2659-9181-4A95-A8FC-82A07148BF03}" type="pres">
      <dgm:prSet presAssocID="{D1EDC633-D78D-4194-AA40-20F19135581A}" presName="childText" presStyleLbl="conFgAcc1" presStyleIdx="3" presStyleCnt="8">
        <dgm:presLayoutVars>
          <dgm:bulletEnabled val="1"/>
        </dgm:presLayoutVars>
      </dgm:prSet>
      <dgm:spPr/>
    </dgm:pt>
    <dgm:pt modelId="{4158A0EB-4B64-464B-8AD1-CBEE52B35729}" type="pres">
      <dgm:prSet presAssocID="{23D38448-6771-4E61-8780-F298CD2B3F98}" presName="spaceBetweenRectangles" presStyleCnt="0"/>
      <dgm:spPr/>
    </dgm:pt>
    <dgm:pt modelId="{0CE560EA-1C75-4E23-95EF-0A621A8DBA72}" type="pres">
      <dgm:prSet presAssocID="{B1E26444-5143-4C62-8313-107731C2260F}" presName="parentLin" presStyleCnt="0"/>
      <dgm:spPr/>
    </dgm:pt>
    <dgm:pt modelId="{E22529C9-F96D-4D69-A85C-0B470FFA9296}" type="pres">
      <dgm:prSet presAssocID="{B1E26444-5143-4C62-8313-107731C2260F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A0B5D9E9-4D6C-4DDC-8EE9-0389A67E2396}" type="pres">
      <dgm:prSet presAssocID="{B1E26444-5143-4C62-8313-107731C2260F}" presName="parentText" presStyleLbl="node1" presStyleIdx="4" presStyleCnt="8" custScaleX="1172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5F27-D4A2-43F8-9469-9729539496DD}" type="pres">
      <dgm:prSet presAssocID="{B1E26444-5143-4C62-8313-107731C2260F}" presName="negativeSpace" presStyleCnt="0"/>
      <dgm:spPr/>
    </dgm:pt>
    <dgm:pt modelId="{DA0268B9-7198-44A5-A195-EB3C2352C8E3}" type="pres">
      <dgm:prSet presAssocID="{B1E26444-5143-4C62-8313-107731C2260F}" presName="childText" presStyleLbl="conFgAcc1" presStyleIdx="4" presStyleCnt="8">
        <dgm:presLayoutVars>
          <dgm:bulletEnabled val="1"/>
        </dgm:presLayoutVars>
      </dgm:prSet>
      <dgm:spPr/>
    </dgm:pt>
    <dgm:pt modelId="{A853BA39-8052-43EE-BEAE-29B6D4E2E385}" type="pres">
      <dgm:prSet presAssocID="{A47071AA-AB29-4A78-8EC5-6DC3D308723C}" presName="spaceBetweenRectangles" presStyleCnt="0"/>
      <dgm:spPr/>
    </dgm:pt>
    <dgm:pt modelId="{45DEC9C8-3650-4386-9776-E52E3BBCCCE0}" type="pres">
      <dgm:prSet presAssocID="{231352FE-A506-46BB-A46F-4777D21DC66E}" presName="parentLin" presStyleCnt="0"/>
      <dgm:spPr/>
    </dgm:pt>
    <dgm:pt modelId="{886E487F-6B44-4F7D-991C-E082E910C881}" type="pres">
      <dgm:prSet presAssocID="{231352FE-A506-46BB-A46F-4777D21DC66E}" presName="parentLeftMargin" presStyleLbl="node1" presStyleIdx="4" presStyleCnt="8" custScaleX="118110"/>
      <dgm:spPr/>
      <dgm:t>
        <a:bodyPr/>
        <a:lstStyle/>
        <a:p>
          <a:endParaRPr lang="ru-RU"/>
        </a:p>
      </dgm:t>
    </dgm:pt>
    <dgm:pt modelId="{F9A37B13-CA70-4343-B294-6F82947AA639}" type="pres">
      <dgm:prSet presAssocID="{231352FE-A506-46BB-A46F-4777D21DC66E}" presName="parentText" presStyleLbl="node1" presStyleIdx="5" presStyleCnt="8" custScaleX="114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518DE-A06A-4BD6-9062-579ACE179287}" type="pres">
      <dgm:prSet presAssocID="{231352FE-A506-46BB-A46F-4777D21DC66E}" presName="negativeSpace" presStyleCnt="0"/>
      <dgm:spPr/>
    </dgm:pt>
    <dgm:pt modelId="{9E346B17-B7E8-40F7-8942-6EE3E9F4550D}" type="pres">
      <dgm:prSet presAssocID="{231352FE-A506-46BB-A46F-4777D21DC66E}" presName="childText" presStyleLbl="conFgAcc1" presStyleIdx="5" presStyleCnt="8">
        <dgm:presLayoutVars>
          <dgm:bulletEnabled val="1"/>
        </dgm:presLayoutVars>
      </dgm:prSet>
      <dgm:spPr/>
    </dgm:pt>
    <dgm:pt modelId="{75415505-A5C3-4A39-9745-58ABD6D4236C}" type="pres">
      <dgm:prSet presAssocID="{1D0CBDEC-3748-4293-9A23-0AB276691B23}" presName="spaceBetweenRectangles" presStyleCnt="0"/>
      <dgm:spPr/>
    </dgm:pt>
    <dgm:pt modelId="{F24466AA-563F-4C9A-B73D-B8AE0BD7DC84}" type="pres">
      <dgm:prSet presAssocID="{E9743F1D-C2DD-41CE-B5D5-A2AF49AA519A}" presName="parentLin" presStyleCnt="0"/>
      <dgm:spPr/>
    </dgm:pt>
    <dgm:pt modelId="{117EE3C4-BE1D-4103-9C71-09BDB5C16629}" type="pres">
      <dgm:prSet presAssocID="{E9743F1D-C2DD-41CE-B5D5-A2AF49AA519A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A8BDFBEE-85EC-4A2F-B50F-D4CCEEA3F0A3}" type="pres">
      <dgm:prSet presAssocID="{E9743F1D-C2DD-41CE-B5D5-A2AF49AA519A}" presName="parentText" presStyleLbl="node1" presStyleIdx="6" presStyleCnt="8" custScaleX="1172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4A177-A28B-430D-83BD-CEC7779DAAD6}" type="pres">
      <dgm:prSet presAssocID="{E9743F1D-C2DD-41CE-B5D5-A2AF49AA519A}" presName="negativeSpace" presStyleCnt="0"/>
      <dgm:spPr/>
    </dgm:pt>
    <dgm:pt modelId="{37476193-BCFF-4E58-8A4A-DBA0F64089B6}" type="pres">
      <dgm:prSet presAssocID="{E9743F1D-C2DD-41CE-B5D5-A2AF49AA519A}" presName="childText" presStyleLbl="conFgAcc1" presStyleIdx="6" presStyleCnt="8">
        <dgm:presLayoutVars>
          <dgm:bulletEnabled val="1"/>
        </dgm:presLayoutVars>
      </dgm:prSet>
      <dgm:spPr/>
    </dgm:pt>
    <dgm:pt modelId="{510CEC46-627B-4155-B66A-44D1961413CF}" type="pres">
      <dgm:prSet presAssocID="{8BDCC4CE-ECC1-4FBA-A82B-362B834735CC}" presName="spaceBetweenRectangles" presStyleCnt="0"/>
      <dgm:spPr/>
    </dgm:pt>
    <dgm:pt modelId="{2F63CEC5-83B8-4A2E-94B8-085C06F72635}" type="pres">
      <dgm:prSet presAssocID="{6D569426-E547-4FB3-9A6B-A1BF9F1ACCF0}" presName="parentLin" presStyleCnt="0"/>
      <dgm:spPr/>
    </dgm:pt>
    <dgm:pt modelId="{38AB370C-16C8-4962-8961-DE3AFEEADFF5}" type="pres">
      <dgm:prSet presAssocID="{6D569426-E547-4FB3-9A6B-A1BF9F1ACCF0}" presName="parentLeftMargin" presStyleLbl="node1" presStyleIdx="6" presStyleCnt="8" custScaleX="118110"/>
      <dgm:spPr/>
      <dgm:t>
        <a:bodyPr/>
        <a:lstStyle/>
        <a:p>
          <a:endParaRPr lang="ru-RU"/>
        </a:p>
      </dgm:t>
    </dgm:pt>
    <dgm:pt modelId="{529D8481-6A0D-4164-BFA2-D2090CE1DD78}" type="pres">
      <dgm:prSet presAssocID="{6D569426-E547-4FB3-9A6B-A1BF9F1ACCF0}" presName="parentText" presStyleLbl="node1" presStyleIdx="7" presStyleCnt="8" custScaleX="114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33B97-CFE5-4D78-ABAA-D3A99506FA27}" type="pres">
      <dgm:prSet presAssocID="{6D569426-E547-4FB3-9A6B-A1BF9F1ACCF0}" presName="negativeSpace" presStyleCnt="0"/>
      <dgm:spPr/>
    </dgm:pt>
    <dgm:pt modelId="{BB422825-6657-4521-BB4C-4985A403223D}" type="pres">
      <dgm:prSet presAssocID="{6D569426-E547-4FB3-9A6B-A1BF9F1ACCF0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A6F76B0-BC2E-4EFA-A9DE-083B26F65AC3}" type="presOf" srcId="{E9743F1D-C2DD-41CE-B5D5-A2AF49AA519A}" destId="{117EE3C4-BE1D-4103-9C71-09BDB5C16629}" srcOrd="0" destOrd="0" presId="urn:microsoft.com/office/officeart/2005/8/layout/list1"/>
    <dgm:cxn modelId="{72E0AB1C-FFF3-4B5D-9E1F-4086025DA56D}" type="presOf" srcId="{6D569426-E547-4FB3-9A6B-A1BF9F1ACCF0}" destId="{38AB370C-16C8-4962-8961-DE3AFEEADFF5}" srcOrd="0" destOrd="0" presId="urn:microsoft.com/office/officeart/2005/8/layout/list1"/>
    <dgm:cxn modelId="{4D0C6999-8C7C-4BFE-8E91-C916B91E0367}" type="presOf" srcId="{B1E26444-5143-4C62-8313-107731C2260F}" destId="{A0B5D9E9-4D6C-4DDC-8EE9-0389A67E2396}" srcOrd="1" destOrd="0" presId="urn:microsoft.com/office/officeart/2005/8/layout/list1"/>
    <dgm:cxn modelId="{1CC25EA2-6EF6-49A1-BB3F-4EE83E36239F}" type="presOf" srcId="{6D569426-E547-4FB3-9A6B-A1BF9F1ACCF0}" destId="{529D8481-6A0D-4164-BFA2-D2090CE1DD78}" srcOrd="1" destOrd="0" presId="urn:microsoft.com/office/officeart/2005/8/layout/list1"/>
    <dgm:cxn modelId="{79AF61FC-79C7-46C9-846D-54ACC417B355}" type="presOf" srcId="{0ADC5776-6AA5-49F1-A04B-B0C17DC6F0E2}" destId="{222CB301-25F1-465D-950A-B515C598C8DB}" srcOrd="0" destOrd="0" presId="urn:microsoft.com/office/officeart/2005/8/layout/list1"/>
    <dgm:cxn modelId="{5B4FDD4D-A7DF-4ABB-9789-92FA74AD9696}" type="presOf" srcId="{E9743F1D-C2DD-41CE-B5D5-A2AF49AA519A}" destId="{A8BDFBEE-85EC-4A2F-B50F-D4CCEEA3F0A3}" srcOrd="1" destOrd="0" presId="urn:microsoft.com/office/officeart/2005/8/layout/list1"/>
    <dgm:cxn modelId="{DE7E0558-24F0-46F0-8138-5695077567A0}" type="presOf" srcId="{0BA46C6D-2686-44E2-A346-09FD10175BE7}" destId="{BE7B1166-BBE0-429C-8F55-F52AA9F2CCB2}" srcOrd="1" destOrd="0" presId="urn:microsoft.com/office/officeart/2005/8/layout/list1"/>
    <dgm:cxn modelId="{4ECD0186-0D46-4BB9-BB5B-6EA15B866315}" type="presOf" srcId="{231352FE-A506-46BB-A46F-4777D21DC66E}" destId="{886E487F-6B44-4F7D-991C-E082E910C881}" srcOrd="0" destOrd="0" presId="urn:microsoft.com/office/officeart/2005/8/layout/list1"/>
    <dgm:cxn modelId="{02290837-4178-44F2-975E-765787F23D70}" srcId="{0A40A700-889D-4E5C-B06A-998F7318DC02}" destId="{E9743F1D-C2DD-41CE-B5D5-A2AF49AA519A}" srcOrd="6" destOrd="0" parTransId="{B7D83F95-DE63-4764-A513-9452A0CBCE5B}" sibTransId="{8BDCC4CE-ECC1-4FBA-A82B-362B834735CC}"/>
    <dgm:cxn modelId="{19DEAD27-84EB-4EF8-8602-EC88C8748A01}" type="presOf" srcId="{0BA46C6D-2686-44E2-A346-09FD10175BE7}" destId="{2681C0E5-15C2-4765-895C-72EB0B0C71E1}" srcOrd="0" destOrd="0" presId="urn:microsoft.com/office/officeart/2005/8/layout/list1"/>
    <dgm:cxn modelId="{4DCD9C63-AF95-477B-BCA4-9AD11D74CD60}" type="presOf" srcId="{231352FE-A506-46BB-A46F-4777D21DC66E}" destId="{F9A37B13-CA70-4343-B294-6F82947AA639}" srcOrd="1" destOrd="0" presId="urn:microsoft.com/office/officeart/2005/8/layout/list1"/>
    <dgm:cxn modelId="{AD73E751-A952-4E9E-8DAD-0F8F926CCF6D}" type="presOf" srcId="{B6866208-9232-4A33-A8BF-CF5EDA60AE3B}" destId="{9C1D8B89-D601-4441-8142-9320EFE7B7BB}" srcOrd="0" destOrd="0" presId="urn:microsoft.com/office/officeart/2005/8/layout/list1"/>
    <dgm:cxn modelId="{EB81A527-A29E-462D-B570-1F7D0A43DF45}" srcId="{0A40A700-889D-4E5C-B06A-998F7318DC02}" destId="{0ADC5776-6AA5-49F1-A04B-B0C17DC6F0E2}" srcOrd="2" destOrd="0" parTransId="{07180F3F-84C0-4878-AB31-78A81A742177}" sibTransId="{6EC5DB0B-8863-49CF-BAD6-69A82607151B}"/>
    <dgm:cxn modelId="{702DD0CE-40A3-464A-9B2E-88A554A79845}" srcId="{0A40A700-889D-4E5C-B06A-998F7318DC02}" destId="{D1EDC633-D78D-4194-AA40-20F19135581A}" srcOrd="3" destOrd="0" parTransId="{B28FFC44-EC86-458A-8341-FAC8E86B8EBD}" sibTransId="{23D38448-6771-4E61-8780-F298CD2B3F98}"/>
    <dgm:cxn modelId="{035AE334-9326-459B-9A52-D94E05B65503}" type="presOf" srcId="{B1E26444-5143-4C62-8313-107731C2260F}" destId="{E22529C9-F96D-4D69-A85C-0B470FFA9296}" srcOrd="0" destOrd="0" presId="urn:microsoft.com/office/officeart/2005/8/layout/list1"/>
    <dgm:cxn modelId="{60B17589-2077-488B-80EF-F7E7DB5089B5}" srcId="{0A40A700-889D-4E5C-B06A-998F7318DC02}" destId="{B6866208-9232-4A33-A8BF-CF5EDA60AE3B}" srcOrd="1" destOrd="0" parTransId="{FB4EDF7F-5055-4A83-A1B9-8DE283BB0644}" sibTransId="{12C738AD-98D8-45FF-8F10-5F3DA495C7E1}"/>
    <dgm:cxn modelId="{BD19679A-9439-436C-A91A-B5D075B04035}" type="presOf" srcId="{D1EDC633-D78D-4194-AA40-20F19135581A}" destId="{DCA16F37-911C-4720-913F-FB2F684A9474}" srcOrd="0" destOrd="0" presId="urn:microsoft.com/office/officeart/2005/8/layout/list1"/>
    <dgm:cxn modelId="{43D5C7A8-3FEF-489F-ABF9-BD024ACCD4D3}" type="presOf" srcId="{0A40A700-889D-4E5C-B06A-998F7318DC02}" destId="{C7928036-3E69-4642-86D3-FFF279811054}" srcOrd="0" destOrd="0" presId="urn:microsoft.com/office/officeart/2005/8/layout/list1"/>
    <dgm:cxn modelId="{789C0547-4BF3-421F-B950-C98558C48B4C}" type="presOf" srcId="{0ADC5776-6AA5-49F1-A04B-B0C17DC6F0E2}" destId="{F8B7E65A-F4D5-454A-B5CF-2496FDD5103C}" srcOrd="1" destOrd="0" presId="urn:microsoft.com/office/officeart/2005/8/layout/list1"/>
    <dgm:cxn modelId="{24357F29-0382-41B8-AFE3-DC62779045B2}" type="presOf" srcId="{B6866208-9232-4A33-A8BF-CF5EDA60AE3B}" destId="{B99F4F99-1F8F-471E-8C07-0A351A62178D}" srcOrd="1" destOrd="0" presId="urn:microsoft.com/office/officeart/2005/8/layout/list1"/>
    <dgm:cxn modelId="{61ECD03F-8417-44B5-8654-8AD9174CCAEC}" srcId="{0A40A700-889D-4E5C-B06A-998F7318DC02}" destId="{B1E26444-5143-4C62-8313-107731C2260F}" srcOrd="4" destOrd="0" parTransId="{D37A2BF2-A960-4A98-A366-2D026FD5600B}" sibTransId="{A47071AA-AB29-4A78-8EC5-6DC3D308723C}"/>
    <dgm:cxn modelId="{E5A10E63-11DC-4B09-8181-01D7F3D22F3C}" srcId="{0A40A700-889D-4E5C-B06A-998F7318DC02}" destId="{0BA46C6D-2686-44E2-A346-09FD10175BE7}" srcOrd="0" destOrd="0" parTransId="{763FB325-0A39-47C1-A5F1-C7BDE6A5C163}" sibTransId="{F50EC4B3-2D83-47BF-8D78-5D7B5DCBABC2}"/>
    <dgm:cxn modelId="{3BD1A4B6-7B1D-4849-ACC5-4BD6FCF62AC9}" srcId="{0A40A700-889D-4E5C-B06A-998F7318DC02}" destId="{231352FE-A506-46BB-A46F-4777D21DC66E}" srcOrd="5" destOrd="0" parTransId="{3B2DA426-5649-4C66-8685-8E9E3CFFB8FE}" sibTransId="{1D0CBDEC-3748-4293-9A23-0AB276691B23}"/>
    <dgm:cxn modelId="{3D17E554-3577-40E7-BFC2-12E49CBDA91C}" type="presOf" srcId="{D1EDC633-D78D-4194-AA40-20F19135581A}" destId="{F4CD49F1-6095-42B8-ADA1-42D9399CA85A}" srcOrd="1" destOrd="0" presId="urn:microsoft.com/office/officeart/2005/8/layout/list1"/>
    <dgm:cxn modelId="{23FE68F8-5C00-41C2-805A-52011DBF403E}" srcId="{0A40A700-889D-4E5C-B06A-998F7318DC02}" destId="{6D569426-E547-4FB3-9A6B-A1BF9F1ACCF0}" srcOrd="7" destOrd="0" parTransId="{FEE8B6FF-E3E4-41B0-A5D0-30E17D496646}" sibTransId="{0F76A04A-5CA2-4FD8-825C-FC1B651CCE0B}"/>
    <dgm:cxn modelId="{CF128FEE-3D93-4E67-AED8-951F518258FD}" type="presParOf" srcId="{C7928036-3E69-4642-86D3-FFF279811054}" destId="{F390D609-82C4-4996-8360-50D821D1AAD9}" srcOrd="0" destOrd="0" presId="urn:microsoft.com/office/officeart/2005/8/layout/list1"/>
    <dgm:cxn modelId="{48963033-BEAD-4DAE-B145-D1D4C65771B9}" type="presParOf" srcId="{F390D609-82C4-4996-8360-50D821D1AAD9}" destId="{2681C0E5-15C2-4765-895C-72EB0B0C71E1}" srcOrd="0" destOrd="0" presId="urn:microsoft.com/office/officeart/2005/8/layout/list1"/>
    <dgm:cxn modelId="{1F219513-A358-4822-9784-60E32B9C82CE}" type="presParOf" srcId="{F390D609-82C4-4996-8360-50D821D1AAD9}" destId="{BE7B1166-BBE0-429C-8F55-F52AA9F2CCB2}" srcOrd="1" destOrd="0" presId="urn:microsoft.com/office/officeart/2005/8/layout/list1"/>
    <dgm:cxn modelId="{389DA9E7-E972-4425-A393-65DD58BC7DCF}" type="presParOf" srcId="{C7928036-3E69-4642-86D3-FFF279811054}" destId="{4B8D6F40-E0FD-4EE8-B791-4502EFCE22F1}" srcOrd="1" destOrd="0" presId="urn:microsoft.com/office/officeart/2005/8/layout/list1"/>
    <dgm:cxn modelId="{ACE2AED1-90C1-4A29-95A7-E9ADB516E310}" type="presParOf" srcId="{C7928036-3E69-4642-86D3-FFF279811054}" destId="{009B005C-F398-48AE-AC9B-57CD07095FBF}" srcOrd="2" destOrd="0" presId="urn:microsoft.com/office/officeart/2005/8/layout/list1"/>
    <dgm:cxn modelId="{AD951BED-31DC-4A7D-8FD7-206590DA5962}" type="presParOf" srcId="{C7928036-3E69-4642-86D3-FFF279811054}" destId="{88586F7B-C533-4D75-A7A5-01086290A289}" srcOrd="3" destOrd="0" presId="urn:microsoft.com/office/officeart/2005/8/layout/list1"/>
    <dgm:cxn modelId="{40106443-798B-4450-800A-25AD81CCC4CF}" type="presParOf" srcId="{C7928036-3E69-4642-86D3-FFF279811054}" destId="{AA3A749D-A3AC-4F2A-A3C0-5279F2CA5CF5}" srcOrd="4" destOrd="0" presId="urn:microsoft.com/office/officeart/2005/8/layout/list1"/>
    <dgm:cxn modelId="{336F7188-59A3-47C6-8C30-51D83E801828}" type="presParOf" srcId="{AA3A749D-A3AC-4F2A-A3C0-5279F2CA5CF5}" destId="{9C1D8B89-D601-4441-8142-9320EFE7B7BB}" srcOrd="0" destOrd="0" presId="urn:microsoft.com/office/officeart/2005/8/layout/list1"/>
    <dgm:cxn modelId="{CB6D4D4B-4042-4880-8B02-99866FCFF491}" type="presParOf" srcId="{AA3A749D-A3AC-4F2A-A3C0-5279F2CA5CF5}" destId="{B99F4F99-1F8F-471E-8C07-0A351A62178D}" srcOrd="1" destOrd="0" presId="urn:microsoft.com/office/officeart/2005/8/layout/list1"/>
    <dgm:cxn modelId="{E14766CD-5919-49B4-9D09-99BA0FF9FB5D}" type="presParOf" srcId="{C7928036-3E69-4642-86D3-FFF279811054}" destId="{F6FCCE9D-8D2D-460C-AC18-E0DF16A13EB9}" srcOrd="5" destOrd="0" presId="urn:microsoft.com/office/officeart/2005/8/layout/list1"/>
    <dgm:cxn modelId="{1A121325-04DB-415C-9585-7CBE9C8793C9}" type="presParOf" srcId="{C7928036-3E69-4642-86D3-FFF279811054}" destId="{733ACECC-77D4-4BC3-8408-BC9915EFF98D}" srcOrd="6" destOrd="0" presId="urn:microsoft.com/office/officeart/2005/8/layout/list1"/>
    <dgm:cxn modelId="{A4C9738E-BDE4-4B2E-AD5F-7F636206F6E6}" type="presParOf" srcId="{C7928036-3E69-4642-86D3-FFF279811054}" destId="{AAC686CF-08C1-4BD0-AF7E-EA07CDA92F8E}" srcOrd="7" destOrd="0" presId="urn:microsoft.com/office/officeart/2005/8/layout/list1"/>
    <dgm:cxn modelId="{CAF12636-E877-4C6B-96FF-16E883A06E0C}" type="presParOf" srcId="{C7928036-3E69-4642-86D3-FFF279811054}" destId="{2C2B7783-4B74-4C05-9CD1-9BD4B4B9C0F3}" srcOrd="8" destOrd="0" presId="urn:microsoft.com/office/officeart/2005/8/layout/list1"/>
    <dgm:cxn modelId="{8E50ED10-81DE-42F9-ABCC-94BB3AC9C84E}" type="presParOf" srcId="{2C2B7783-4B74-4C05-9CD1-9BD4B4B9C0F3}" destId="{222CB301-25F1-465D-950A-B515C598C8DB}" srcOrd="0" destOrd="0" presId="urn:microsoft.com/office/officeart/2005/8/layout/list1"/>
    <dgm:cxn modelId="{5A9F14BC-29FD-44BC-9A48-84D513082B00}" type="presParOf" srcId="{2C2B7783-4B74-4C05-9CD1-9BD4B4B9C0F3}" destId="{F8B7E65A-F4D5-454A-B5CF-2496FDD5103C}" srcOrd="1" destOrd="0" presId="urn:microsoft.com/office/officeart/2005/8/layout/list1"/>
    <dgm:cxn modelId="{77AE0CBE-E02D-4F01-AAFC-0B3A9BBAA763}" type="presParOf" srcId="{C7928036-3E69-4642-86D3-FFF279811054}" destId="{D0BEE46E-85C1-4927-9376-A7BEE834579C}" srcOrd="9" destOrd="0" presId="urn:microsoft.com/office/officeart/2005/8/layout/list1"/>
    <dgm:cxn modelId="{0B5D11E8-FF17-4556-9CE9-F410995A5B13}" type="presParOf" srcId="{C7928036-3E69-4642-86D3-FFF279811054}" destId="{14A90919-B8ED-44AE-AE5A-503F2AE94133}" srcOrd="10" destOrd="0" presId="urn:microsoft.com/office/officeart/2005/8/layout/list1"/>
    <dgm:cxn modelId="{5C8EE8DC-7EAE-4A64-AC98-2E47CC43A287}" type="presParOf" srcId="{C7928036-3E69-4642-86D3-FFF279811054}" destId="{2B65EA7F-E58C-4F8F-8D75-756716FE0BFD}" srcOrd="11" destOrd="0" presId="urn:microsoft.com/office/officeart/2005/8/layout/list1"/>
    <dgm:cxn modelId="{4DFE8BA9-26CF-492E-A08B-F15AB498D0FB}" type="presParOf" srcId="{C7928036-3E69-4642-86D3-FFF279811054}" destId="{471E29C0-A32A-4F7D-8429-50AA6E47FA37}" srcOrd="12" destOrd="0" presId="urn:microsoft.com/office/officeart/2005/8/layout/list1"/>
    <dgm:cxn modelId="{6A3AA2B5-9A98-421C-BF69-90FE8A25D651}" type="presParOf" srcId="{471E29C0-A32A-4F7D-8429-50AA6E47FA37}" destId="{DCA16F37-911C-4720-913F-FB2F684A9474}" srcOrd="0" destOrd="0" presId="urn:microsoft.com/office/officeart/2005/8/layout/list1"/>
    <dgm:cxn modelId="{AE093BB1-3758-4EC0-B966-C489C352C766}" type="presParOf" srcId="{471E29C0-A32A-4F7D-8429-50AA6E47FA37}" destId="{F4CD49F1-6095-42B8-ADA1-42D9399CA85A}" srcOrd="1" destOrd="0" presId="urn:microsoft.com/office/officeart/2005/8/layout/list1"/>
    <dgm:cxn modelId="{77EF0DF6-81D2-4D73-9844-A430E93BDF0C}" type="presParOf" srcId="{C7928036-3E69-4642-86D3-FFF279811054}" destId="{11EC93B7-964C-401E-97D8-F6C7F7557938}" srcOrd="13" destOrd="0" presId="urn:microsoft.com/office/officeart/2005/8/layout/list1"/>
    <dgm:cxn modelId="{DB7F6C98-E080-45ED-B098-CF2EA94120C9}" type="presParOf" srcId="{C7928036-3E69-4642-86D3-FFF279811054}" destId="{94FA2659-9181-4A95-A8FC-82A07148BF03}" srcOrd="14" destOrd="0" presId="urn:microsoft.com/office/officeart/2005/8/layout/list1"/>
    <dgm:cxn modelId="{C62461DA-9564-4861-8C79-4ED3E3A520EF}" type="presParOf" srcId="{C7928036-3E69-4642-86D3-FFF279811054}" destId="{4158A0EB-4B64-464B-8AD1-CBEE52B35729}" srcOrd="15" destOrd="0" presId="urn:microsoft.com/office/officeart/2005/8/layout/list1"/>
    <dgm:cxn modelId="{554E8661-D825-4154-A952-5B5B1158177C}" type="presParOf" srcId="{C7928036-3E69-4642-86D3-FFF279811054}" destId="{0CE560EA-1C75-4E23-95EF-0A621A8DBA72}" srcOrd="16" destOrd="0" presId="urn:microsoft.com/office/officeart/2005/8/layout/list1"/>
    <dgm:cxn modelId="{8C327F5D-6E99-4060-A5B6-D8FD623C5FFB}" type="presParOf" srcId="{0CE560EA-1C75-4E23-95EF-0A621A8DBA72}" destId="{E22529C9-F96D-4D69-A85C-0B470FFA9296}" srcOrd="0" destOrd="0" presId="urn:microsoft.com/office/officeart/2005/8/layout/list1"/>
    <dgm:cxn modelId="{875DB37F-F711-43C0-82B5-E89D4EAD795C}" type="presParOf" srcId="{0CE560EA-1C75-4E23-95EF-0A621A8DBA72}" destId="{A0B5D9E9-4D6C-4DDC-8EE9-0389A67E2396}" srcOrd="1" destOrd="0" presId="urn:microsoft.com/office/officeart/2005/8/layout/list1"/>
    <dgm:cxn modelId="{02A4F6A9-AF22-4E2B-BB53-F29B05469202}" type="presParOf" srcId="{C7928036-3E69-4642-86D3-FFF279811054}" destId="{03025F27-D4A2-43F8-9469-9729539496DD}" srcOrd="17" destOrd="0" presId="urn:microsoft.com/office/officeart/2005/8/layout/list1"/>
    <dgm:cxn modelId="{244627B5-5AE9-4CD9-B5BD-8BE93633323D}" type="presParOf" srcId="{C7928036-3E69-4642-86D3-FFF279811054}" destId="{DA0268B9-7198-44A5-A195-EB3C2352C8E3}" srcOrd="18" destOrd="0" presId="urn:microsoft.com/office/officeart/2005/8/layout/list1"/>
    <dgm:cxn modelId="{E5F638A3-3A67-4542-9EAC-BC17A90F4729}" type="presParOf" srcId="{C7928036-3E69-4642-86D3-FFF279811054}" destId="{A853BA39-8052-43EE-BEAE-29B6D4E2E385}" srcOrd="19" destOrd="0" presId="urn:microsoft.com/office/officeart/2005/8/layout/list1"/>
    <dgm:cxn modelId="{730609C7-2213-4A9C-B194-1108D4C215F5}" type="presParOf" srcId="{C7928036-3E69-4642-86D3-FFF279811054}" destId="{45DEC9C8-3650-4386-9776-E52E3BBCCCE0}" srcOrd="20" destOrd="0" presId="urn:microsoft.com/office/officeart/2005/8/layout/list1"/>
    <dgm:cxn modelId="{2FFBC1E3-2AFD-4465-9052-B57D5E8B4FF4}" type="presParOf" srcId="{45DEC9C8-3650-4386-9776-E52E3BBCCCE0}" destId="{886E487F-6B44-4F7D-991C-E082E910C881}" srcOrd="0" destOrd="0" presId="urn:microsoft.com/office/officeart/2005/8/layout/list1"/>
    <dgm:cxn modelId="{79B5AED7-A67E-45FE-ADA9-9768C9E7062F}" type="presParOf" srcId="{45DEC9C8-3650-4386-9776-E52E3BBCCCE0}" destId="{F9A37B13-CA70-4343-B294-6F82947AA639}" srcOrd="1" destOrd="0" presId="urn:microsoft.com/office/officeart/2005/8/layout/list1"/>
    <dgm:cxn modelId="{F64646F8-91DF-45E1-A85A-D8B10FA586B3}" type="presParOf" srcId="{C7928036-3E69-4642-86D3-FFF279811054}" destId="{C0B518DE-A06A-4BD6-9062-579ACE179287}" srcOrd="21" destOrd="0" presId="urn:microsoft.com/office/officeart/2005/8/layout/list1"/>
    <dgm:cxn modelId="{113E9306-4042-4364-B6BC-A642DCC26150}" type="presParOf" srcId="{C7928036-3E69-4642-86D3-FFF279811054}" destId="{9E346B17-B7E8-40F7-8942-6EE3E9F4550D}" srcOrd="22" destOrd="0" presId="urn:microsoft.com/office/officeart/2005/8/layout/list1"/>
    <dgm:cxn modelId="{DC0F0A10-7EA5-4F85-AAD8-5DE202ACDAF7}" type="presParOf" srcId="{C7928036-3E69-4642-86D3-FFF279811054}" destId="{75415505-A5C3-4A39-9745-58ABD6D4236C}" srcOrd="23" destOrd="0" presId="urn:microsoft.com/office/officeart/2005/8/layout/list1"/>
    <dgm:cxn modelId="{C2F2B3BE-F109-4BE5-9C58-8D37C7880F46}" type="presParOf" srcId="{C7928036-3E69-4642-86D3-FFF279811054}" destId="{F24466AA-563F-4C9A-B73D-B8AE0BD7DC84}" srcOrd="24" destOrd="0" presId="urn:microsoft.com/office/officeart/2005/8/layout/list1"/>
    <dgm:cxn modelId="{AF59B435-A8E3-4A02-A842-310230A1DB88}" type="presParOf" srcId="{F24466AA-563F-4C9A-B73D-B8AE0BD7DC84}" destId="{117EE3C4-BE1D-4103-9C71-09BDB5C16629}" srcOrd="0" destOrd="0" presId="urn:microsoft.com/office/officeart/2005/8/layout/list1"/>
    <dgm:cxn modelId="{34180154-BD7F-4FA3-B389-5017AD5D617B}" type="presParOf" srcId="{F24466AA-563F-4C9A-B73D-B8AE0BD7DC84}" destId="{A8BDFBEE-85EC-4A2F-B50F-D4CCEEA3F0A3}" srcOrd="1" destOrd="0" presId="urn:microsoft.com/office/officeart/2005/8/layout/list1"/>
    <dgm:cxn modelId="{AD72F505-8ABF-40D4-BCBB-7833B240FD27}" type="presParOf" srcId="{C7928036-3E69-4642-86D3-FFF279811054}" destId="{3AC4A177-A28B-430D-83BD-CEC7779DAAD6}" srcOrd="25" destOrd="0" presId="urn:microsoft.com/office/officeart/2005/8/layout/list1"/>
    <dgm:cxn modelId="{7CFE345B-061C-4F87-8E3E-249F4778AB42}" type="presParOf" srcId="{C7928036-3E69-4642-86D3-FFF279811054}" destId="{37476193-BCFF-4E58-8A4A-DBA0F64089B6}" srcOrd="26" destOrd="0" presId="urn:microsoft.com/office/officeart/2005/8/layout/list1"/>
    <dgm:cxn modelId="{89DEA62C-284D-4C74-9399-04B55CB91356}" type="presParOf" srcId="{C7928036-3E69-4642-86D3-FFF279811054}" destId="{510CEC46-627B-4155-B66A-44D1961413CF}" srcOrd="27" destOrd="0" presId="urn:microsoft.com/office/officeart/2005/8/layout/list1"/>
    <dgm:cxn modelId="{22CE3F42-A848-4008-A9ED-817B5E7EA02C}" type="presParOf" srcId="{C7928036-3E69-4642-86D3-FFF279811054}" destId="{2F63CEC5-83B8-4A2E-94B8-085C06F72635}" srcOrd="28" destOrd="0" presId="urn:microsoft.com/office/officeart/2005/8/layout/list1"/>
    <dgm:cxn modelId="{C7AD9F1E-AF6B-49F1-A8DC-0B2B6DE4454C}" type="presParOf" srcId="{2F63CEC5-83B8-4A2E-94B8-085C06F72635}" destId="{38AB370C-16C8-4962-8961-DE3AFEEADFF5}" srcOrd="0" destOrd="0" presId="urn:microsoft.com/office/officeart/2005/8/layout/list1"/>
    <dgm:cxn modelId="{9CB64BE7-4090-44E4-8EA7-EA2DF6E5F709}" type="presParOf" srcId="{2F63CEC5-83B8-4A2E-94B8-085C06F72635}" destId="{529D8481-6A0D-4164-BFA2-D2090CE1DD78}" srcOrd="1" destOrd="0" presId="urn:microsoft.com/office/officeart/2005/8/layout/list1"/>
    <dgm:cxn modelId="{12FB80F9-7A3B-43AE-8AC8-AB91AD68478F}" type="presParOf" srcId="{C7928036-3E69-4642-86D3-FFF279811054}" destId="{A4733B97-CFE5-4D78-ABAA-D3A99506FA27}" srcOrd="29" destOrd="0" presId="urn:microsoft.com/office/officeart/2005/8/layout/list1"/>
    <dgm:cxn modelId="{521F401A-0748-465D-9DDA-EBF182FEEFC3}" type="presParOf" srcId="{C7928036-3E69-4642-86D3-FFF279811054}" destId="{BB422825-6657-4521-BB4C-4985A403223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B005C-F398-48AE-AC9B-57CD07095FBF}">
      <dsp:nvSpPr>
        <dsp:cNvPr id="0" name=""/>
        <dsp:cNvSpPr/>
      </dsp:nvSpPr>
      <dsp:spPr>
        <a:xfrm>
          <a:off x="0" y="337591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B1166-BBE0-429C-8F55-F52AA9F2CCB2}">
      <dsp:nvSpPr>
        <dsp:cNvPr id="0" name=""/>
        <dsp:cNvSpPr/>
      </dsp:nvSpPr>
      <dsp:spPr>
        <a:xfrm>
          <a:off x="376858" y="12871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УОН администрации г. Сочи</a:t>
          </a:r>
        </a:p>
      </dsp:txBody>
      <dsp:txXfrm>
        <a:off x="408561" y="44574"/>
        <a:ext cx="6168105" cy="586034"/>
      </dsp:txXfrm>
    </dsp:sp>
    <dsp:sp modelId="{733ACECC-77D4-4BC3-8408-BC9915EFF98D}">
      <dsp:nvSpPr>
        <dsp:cNvPr id="0" name=""/>
        <dsp:cNvSpPr/>
      </dsp:nvSpPr>
      <dsp:spPr>
        <a:xfrm>
          <a:off x="0" y="1335511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F4F99-1F8F-471E-8C07-0A351A62178D}">
      <dsp:nvSpPr>
        <dsp:cNvPr id="0" name=""/>
        <dsp:cNvSpPr/>
      </dsp:nvSpPr>
      <dsp:spPr>
        <a:xfrm>
          <a:off x="376858" y="1010792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Сочинский центр развития образования</a:t>
          </a:r>
        </a:p>
      </dsp:txBody>
      <dsp:txXfrm>
        <a:off x="408561" y="1042495"/>
        <a:ext cx="6168105" cy="586034"/>
      </dsp:txXfrm>
    </dsp:sp>
    <dsp:sp modelId="{14A90919-B8ED-44AE-AE5A-503F2AE94133}">
      <dsp:nvSpPr>
        <dsp:cNvPr id="0" name=""/>
        <dsp:cNvSpPr/>
      </dsp:nvSpPr>
      <dsp:spPr>
        <a:xfrm>
          <a:off x="0" y="2333432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7E65A-F4D5-454A-B5CF-2496FDD5103C}">
      <dsp:nvSpPr>
        <dsp:cNvPr id="0" name=""/>
        <dsp:cNvSpPr/>
      </dsp:nvSpPr>
      <dsp:spPr>
        <a:xfrm>
          <a:off x="376858" y="2008711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МАУ </a:t>
          </a:r>
          <a:r>
            <a:rPr lang="ru-RU" sz="2200" kern="1200" dirty="0" smtClean="0">
              <a:solidFill>
                <a:schemeClr val="tx1"/>
              </a:solidFill>
            </a:rPr>
            <a:t>ЦДОД </a:t>
          </a:r>
          <a:r>
            <a:rPr lang="ru-RU" sz="2200" kern="1200" dirty="0">
              <a:solidFill>
                <a:schemeClr val="tx1"/>
              </a:solidFill>
            </a:rPr>
            <a:t>«СИБ»</a:t>
          </a:r>
        </a:p>
      </dsp:txBody>
      <dsp:txXfrm>
        <a:off x="408561" y="2040414"/>
        <a:ext cx="6168105" cy="586034"/>
      </dsp:txXfrm>
    </dsp:sp>
    <dsp:sp modelId="{94FA2659-9181-4A95-A8FC-82A07148BF03}">
      <dsp:nvSpPr>
        <dsp:cNvPr id="0" name=""/>
        <dsp:cNvSpPr/>
      </dsp:nvSpPr>
      <dsp:spPr>
        <a:xfrm>
          <a:off x="0" y="3331352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D49F1-6095-42B8-ADA1-42D9399CA85A}">
      <dsp:nvSpPr>
        <dsp:cNvPr id="0" name=""/>
        <dsp:cNvSpPr/>
      </dsp:nvSpPr>
      <dsp:spPr>
        <a:xfrm>
          <a:off x="376858" y="3006632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Сочинский государственный университет</a:t>
          </a:r>
        </a:p>
      </dsp:txBody>
      <dsp:txXfrm>
        <a:off x="408561" y="3038335"/>
        <a:ext cx="6168105" cy="586034"/>
      </dsp:txXfrm>
    </dsp:sp>
    <dsp:sp modelId="{A68059E9-2D38-41DB-9E1B-E48F75937D9B}">
      <dsp:nvSpPr>
        <dsp:cNvPr id="0" name=""/>
        <dsp:cNvSpPr/>
      </dsp:nvSpPr>
      <dsp:spPr>
        <a:xfrm>
          <a:off x="0" y="4329272"/>
          <a:ext cx="75371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62B34-B1CC-4BE0-85B1-B11F0E3C82BA}">
      <dsp:nvSpPr>
        <dsp:cNvPr id="0" name=""/>
        <dsp:cNvSpPr/>
      </dsp:nvSpPr>
      <dsp:spPr>
        <a:xfrm>
          <a:off x="376858" y="4004552"/>
          <a:ext cx="62315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21" tIns="0" rIns="19942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СОШ №№2, 7, 11, 24, 65</a:t>
          </a:r>
        </a:p>
      </dsp:txBody>
      <dsp:txXfrm>
        <a:off x="408561" y="4036255"/>
        <a:ext cx="6168105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1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9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0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8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9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9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0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0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ru-RU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1946DAC-B721-4E53-B2A5-556D452CE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23" y="692696"/>
            <a:ext cx="8676508" cy="4104456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D90DCC55-C354-43CE-84E4-93ECE3583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7112"/>
            <a:ext cx="9144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52" y="440317"/>
            <a:ext cx="6912768" cy="106241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Дополнительная общеобразовательная общеразвивающая комплексная программа «Педагогический клуб»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88F6C218-D77D-49D1-A11D-79907AD56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255472"/>
              </p:ext>
            </p:extLst>
          </p:nvPr>
        </p:nvGraphicFramePr>
        <p:xfrm>
          <a:off x="467544" y="1844823"/>
          <a:ext cx="8208912" cy="457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7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52" y="440317"/>
            <a:ext cx="6912768" cy="106241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Дополнительная общеобразовательная общеразвивающая комплексная программа «Педагогический клуб»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DCF6098-0605-48DC-92B2-552B891E5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35098"/>
            <a:ext cx="3602732" cy="49622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BA5C51-3E20-4B79-A8B0-950C5ED09249}"/>
              </a:ext>
            </a:extLst>
          </p:cNvPr>
          <p:cNvSpPr txBox="1"/>
          <p:nvPr/>
        </p:nvSpPr>
        <p:spPr>
          <a:xfrm>
            <a:off x="4788024" y="1772816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dirty="0" smtClean="0">
                <a:solidFill>
                  <a:srgbClr val="793905"/>
                </a:solidFill>
              </a:rPr>
              <a:t>Реализация </a:t>
            </a:r>
            <a:r>
              <a:rPr lang="ru-RU" sz="2400" dirty="0">
                <a:solidFill>
                  <a:srgbClr val="793905"/>
                </a:solidFill>
              </a:rPr>
              <a:t>программы </a:t>
            </a:r>
            <a:r>
              <a:rPr lang="ru-RU" sz="2400" dirty="0" smtClean="0">
                <a:solidFill>
                  <a:srgbClr val="793905"/>
                </a:solidFill>
              </a:rPr>
              <a:t>осуществляется на </a:t>
            </a:r>
            <a:r>
              <a:rPr lang="ru-RU" sz="2400" dirty="0">
                <a:solidFill>
                  <a:srgbClr val="793905"/>
                </a:solidFill>
              </a:rPr>
              <a:t>базе МАУ </a:t>
            </a:r>
            <a:r>
              <a:rPr lang="ru-RU" sz="2400" dirty="0" smtClean="0">
                <a:solidFill>
                  <a:srgbClr val="793905"/>
                </a:solidFill>
              </a:rPr>
              <a:t>ЦДОД </a:t>
            </a:r>
            <a:r>
              <a:rPr lang="ru-RU" sz="2400" dirty="0">
                <a:solidFill>
                  <a:srgbClr val="793905"/>
                </a:solidFill>
              </a:rPr>
              <a:t>«СИБ» </a:t>
            </a:r>
            <a:r>
              <a:rPr lang="ru-RU" sz="2400" dirty="0" smtClean="0">
                <a:solidFill>
                  <a:srgbClr val="793905"/>
                </a:solidFill>
              </a:rPr>
              <a:t>г.Сочи</a:t>
            </a:r>
          </a:p>
          <a:p>
            <a:pPr algn="just">
              <a:spcBef>
                <a:spcPts val="1200"/>
              </a:spcBef>
            </a:pPr>
            <a:r>
              <a:rPr lang="ru-RU" sz="2400" dirty="0" smtClean="0">
                <a:solidFill>
                  <a:srgbClr val="793905"/>
                </a:solidFill>
              </a:rPr>
              <a:t>Количество </a:t>
            </a:r>
            <a:r>
              <a:rPr lang="ru-RU" sz="2400" dirty="0">
                <a:solidFill>
                  <a:srgbClr val="793905"/>
                </a:solidFill>
              </a:rPr>
              <a:t>обучающихся по </a:t>
            </a:r>
            <a:r>
              <a:rPr lang="ru-RU" sz="2400" dirty="0" smtClean="0">
                <a:solidFill>
                  <a:srgbClr val="793905"/>
                </a:solidFill>
              </a:rPr>
              <a:t>программе в 2018 году </a:t>
            </a:r>
            <a:r>
              <a:rPr lang="ru-RU" sz="2400" dirty="0">
                <a:solidFill>
                  <a:srgbClr val="793905"/>
                </a:solidFill>
              </a:rPr>
              <a:t>- </a:t>
            </a:r>
            <a:r>
              <a:rPr lang="ru-RU" sz="2400" dirty="0" smtClean="0">
                <a:solidFill>
                  <a:srgbClr val="793905"/>
                </a:solidFill>
              </a:rPr>
              <a:t>35 </a:t>
            </a:r>
            <a:r>
              <a:rPr lang="ru-RU" sz="2400" dirty="0">
                <a:solidFill>
                  <a:srgbClr val="793905"/>
                </a:solidFill>
              </a:rPr>
              <a:t>человек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52" y="440317"/>
            <a:ext cx="6912768" cy="106241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Дополнительная общеобразовательная общеразвивающая комплексная программа «Педагогический клуб»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человек, стол, внутренний, ребен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624D3CE-93C9-4DFB-ABCE-4218328793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506617"/>
            <a:ext cx="3203848" cy="2402886"/>
          </a:xfrm>
          <a:prstGeom prst="rect">
            <a:avLst/>
          </a:prstGeom>
        </p:spPr>
      </p:pic>
      <p:pic>
        <p:nvPicPr>
          <p:cNvPr id="13" name="Picture 4" descr="C:\Documents and Settings\Бухгалтер\Рабочий стол\СОБРАНИЕ 23 сентября\для презентации\DSC_1783.JPG">
            <a:extLst>
              <a:ext uri="{FF2B5EF4-FFF2-40B4-BE49-F238E27FC236}">
                <a16:creationId xmlns="" xmlns:a16="http://schemas.microsoft.com/office/drawing/2014/main" id="{514DC2B6-5002-4BC0-A279-84CDE051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3506483" cy="23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СЦРО\Documents\Desktop\проект\к отчету\2019\СИБ\Приложение № 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21271"/>
            <a:ext cx="33123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4906"/>
            <a:ext cx="6912768" cy="90175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793905"/>
                </a:solidFill>
              </a:rPr>
              <a:t>Летний лагерь с дневным пребыванием детей </a:t>
            </a:r>
            <a:r>
              <a:rPr lang="ru-RU" sz="1800" b="1" dirty="0" err="1" smtClean="0">
                <a:solidFill>
                  <a:srgbClr val="793905"/>
                </a:solidFill>
              </a:rPr>
              <a:t>профориентационной</a:t>
            </a:r>
            <a:r>
              <a:rPr lang="ru-RU" sz="1800" b="1" dirty="0" smtClean="0">
                <a:solidFill>
                  <a:srgbClr val="793905"/>
                </a:solidFill>
              </a:rPr>
              <a:t> педагогической направленности «Школа Чародейства и Волшебства»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Бухгалтер\Рабочий стол\лето 2018\2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729" y="1453480"/>
            <a:ext cx="7366711" cy="52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i="1" dirty="0" smtClean="0"/>
              <a:t>Школа Чародейства и Волшебства</a:t>
            </a:r>
            <a:endParaRPr lang="ru-RU" sz="36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522819"/>
              </p:ext>
            </p:extLst>
          </p:nvPr>
        </p:nvGraphicFramePr>
        <p:xfrm>
          <a:off x="611560" y="1196755"/>
          <a:ext cx="8280920" cy="5051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522"/>
                <a:gridCol w="1114190"/>
                <a:gridCol w="3022853"/>
                <a:gridCol w="2380355"/>
              </a:tblGrid>
              <a:tr h="22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Время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Группа №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Группа №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</a:tr>
              <a:tr h="223545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16.06.2018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Суббота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Урок математики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08.30-09.00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Утренняя зарядка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10.00-10.30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Профессиограмма – учитель математики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10.30-11.10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Математическая игра «Семейный бюджет»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игры по станциям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«Лимонадный квест»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</a:tr>
              <a:tr h="223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11.10-11.40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Развиваем наблюдательность играя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11.40-12.20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игры по станциям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«Лимонадный квест»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Математическая игра «Семейный бюджет»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</a:tr>
              <a:tr h="401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12.20-12.50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Развиваем наблюдательность играя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</a:tr>
              <a:tr h="223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14.00-14.30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Подготовка к  Дню самоуправления, рефлексия дня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67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20.06.2018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Урок русского языка и литературы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08.30-09.00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Утренняя зарядка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10.00-10.30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Профессиограмма</a:t>
                      </a:r>
                      <a:r>
                        <a:rPr lang="ru-RU" sz="1100" dirty="0">
                          <a:effectLst/>
                        </a:rPr>
                        <a:t> – учитель русского языка и литературы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11.00-12.30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Экскурсия в музей имени Н. Островского «День Славянской письменности и культуры»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14.00-14.30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Заседание отряда «Ярмарка идей», рефлексия дня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54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26.06.2018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Вторник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Урок информатики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08.30-09.00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Утренняя зарядка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10.00-11.30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Компьютерный квест «Гений»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Интеллектуальная игра «Что? Где? Когда?»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</a:tr>
              <a:tr h="411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11.30-13.00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Интеллектуальная игра «Что? Где? Когда?»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Компьютерный квест «Гений»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</a:tr>
              <a:tr h="223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14.00-14.30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Подготовка к  Дню самоуправления, рефлексия дня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46" marR="679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4906"/>
            <a:ext cx="6912768" cy="5058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93905"/>
                </a:solidFill>
              </a:rPr>
              <a:t>«Школа Чародейства и Волшебства»</a:t>
            </a:r>
            <a:endParaRPr lang="ru-RU" sz="24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Изображение выглядит как стена, внутренний, человек, п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AB76FBB-86AB-4B2F-B0C6-05334E2757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376662"/>
            <a:ext cx="2880320" cy="235012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еловек, внутренний, пол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E16A653-0174-4E45-BD93-E031B6F9D9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60" y="3967582"/>
            <a:ext cx="3616268" cy="264932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еловек, внешний, группа, спор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E0C777D-7D65-4D57-AD27-04A7D32E92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169" y="3967582"/>
            <a:ext cx="4827319" cy="2649324"/>
          </a:xfrm>
          <a:prstGeom prst="rect">
            <a:avLst/>
          </a:prstGeom>
        </p:spPr>
      </p:pic>
      <p:pic>
        <p:nvPicPr>
          <p:cNvPr id="12" name="Picture 4" descr="C:\Documents and Settings\Бухгалтер\Рабочий стол\лето 2018\ФОТО на сайт\16 июня\2018-06-18-PHOTO-0000833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76663"/>
            <a:ext cx="2592288" cy="23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Бухгалтер\Рабочий стол\лето 2018\ФОТО на сайт\15 июня\2018-06-15-PHOTO-00000023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382921"/>
            <a:ext cx="2664296" cy="23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9988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793905"/>
                </a:solidFill>
              </a:rPr>
              <a:t>ШКОЛЬНИКИ.  МОТИВАЦИОННЫЕ </a:t>
            </a:r>
            <a:r>
              <a:rPr lang="ru-RU" sz="1800" b="1" dirty="0" smtClean="0">
                <a:solidFill>
                  <a:srgbClr val="793905"/>
                </a:solidFill>
              </a:rPr>
              <a:t>КОНКУРСЫ: КОНКУРС ПОСТЕРОВ </a:t>
            </a:r>
            <a:br>
              <a:rPr lang="ru-RU" sz="1800" b="1" dirty="0" smtClean="0">
                <a:solidFill>
                  <a:srgbClr val="793905"/>
                </a:solidFill>
              </a:rPr>
            </a:br>
            <a:r>
              <a:rPr lang="ru-RU" sz="1800" b="1" dirty="0" smtClean="0">
                <a:solidFill>
                  <a:srgbClr val="793905"/>
                </a:solidFill>
              </a:rPr>
              <a:t>«</a:t>
            </a:r>
            <a:r>
              <a:rPr lang="ru-RU" sz="1800" b="1" dirty="0">
                <a:solidFill>
                  <a:srgbClr val="793905"/>
                </a:solidFill>
              </a:rPr>
              <a:t>МОЯ ПРОФЕССИЯ – УЧИТЕЛЬ»</a:t>
            </a:r>
            <a:r>
              <a:rPr lang="ru-RU" sz="2000" b="1" dirty="0">
                <a:solidFill>
                  <a:srgbClr val="793905"/>
                </a:solidFill>
              </a:rPr>
              <a:t/>
            </a:r>
            <a:br>
              <a:rPr lang="ru-RU" sz="20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EE39A1-2C91-4E04-952A-FDA2BD6FC798}"/>
              </a:ext>
            </a:extLst>
          </p:cNvPr>
          <p:cNvSpPr txBox="1"/>
          <p:nvPr/>
        </p:nvSpPr>
        <p:spPr>
          <a:xfrm>
            <a:off x="899592" y="1191998"/>
            <a:ext cx="822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35 участников и 6 педагогов </a:t>
            </a:r>
            <a:r>
              <a:rPr lang="ru-RU" dirty="0"/>
              <a:t>из </a:t>
            </a:r>
            <a:r>
              <a:rPr lang="ru-RU" dirty="0" smtClean="0"/>
              <a:t>12-ти </a:t>
            </a:r>
            <a:r>
              <a:rPr lang="ru-RU" dirty="0"/>
              <a:t>обра­зовательных организаций</a:t>
            </a:r>
          </a:p>
        </p:txBody>
      </p:sp>
      <p:pic>
        <p:nvPicPr>
          <p:cNvPr id="4098" name="Picture 2" descr="C:\Users\СЦРО\Documents\Desktop\к отчету январь 2019\победители постеров 2018\1 место 7 8 классы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304256" cy="18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ЦРО\Documents\Desktop\к отчету январь 2019\победители постеров 2018\1 место учител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844825"/>
            <a:ext cx="2441189" cy="1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ЦРО\Documents\Desktop\к отчету январь 2019\победители постеров 2018\2 место 9 11 класс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1844824"/>
            <a:ext cx="2413073" cy="18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ЦРО\Documents\Desktop\к отчету январь 2019\победители постеров 2018\2 место 7 8 кл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92" y="4167291"/>
            <a:ext cx="2418463" cy="17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ЦРО\Documents\Desktop\к отчету январь 2019\победители постеров 2018\2 место учитель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147176"/>
            <a:ext cx="2441189" cy="17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СЦРО\Documents\Desktop\к отчету январь 2019\победители постеров 2018\3 место 9 11 кл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4167291"/>
            <a:ext cx="2413073" cy="17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9988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793905"/>
                </a:solidFill>
              </a:rPr>
              <a:t>ШКОЛЬНИКИ.  МОТИВАЦИОННЫЕ КОНКУРСЫ </a:t>
            </a:r>
            <a:r>
              <a:rPr lang="ru-RU" sz="1800" b="1" dirty="0" smtClean="0">
                <a:solidFill>
                  <a:srgbClr val="793905"/>
                </a:solidFill>
              </a:rPr>
              <a:t>: </a:t>
            </a:r>
            <a:r>
              <a:rPr lang="ru-RU" sz="1800" b="1" dirty="0">
                <a:solidFill>
                  <a:srgbClr val="793905"/>
                </a:solidFill>
              </a:rPr>
              <a:t>КОНКУРС ФОТОРАБОТ </a:t>
            </a:r>
            <a:r>
              <a:rPr lang="ru-RU" sz="1800" b="1" dirty="0" smtClean="0">
                <a:solidFill>
                  <a:srgbClr val="793905"/>
                </a:solidFill>
              </a:rPr>
              <a:t/>
            </a:r>
            <a:br>
              <a:rPr lang="ru-RU" sz="1800" b="1" dirty="0" smtClean="0">
                <a:solidFill>
                  <a:srgbClr val="793905"/>
                </a:solidFill>
              </a:rPr>
            </a:br>
            <a:r>
              <a:rPr lang="ru-RU" sz="1800" b="1" dirty="0" smtClean="0">
                <a:solidFill>
                  <a:srgbClr val="793905"/>
                </a:solidFill>
              </a:rPr>
              <a:t>«</a:t>
            </a:r>
            <a:r>
              <a:rPr lang="ru-RU" sz="1800" b="1" dirty="0">
                <a:solidFill>
                  <a:srgbClr val="793905"/>
                </a:solidFill>
              </a:rPr>
              <a:t>ПЕДАГОГИЧЕСКОЕ ВДОХНОВЕНИЕ»</a:t>
            </a:r>
            <a:br>
              <a:rPr lang="ru-RU" sz="18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EE39A1-2C91-4E04-952A-FDA2BD6FC798}"/>
              </a:ext>
            </a:extLst>
          </p:cNvPr>
          <p:cNvSpPr txBox="1"/>
          <p:nvPr/>
        </p:nvSpPr>
        <p:spPr>
          <a:xfrm>
            <a:off x="38577" y="1191998"/>
            <a:ext cx="93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представлено </a:t>
            </a:r>
            <a:r>
              <a:rPr lang="ru-RU" dirty="0" smtClean="0"/>
              <a:t>35 </a:t>
            </a:r>
            <a:r>
              <a:rPr lang="ru-RU" dirty="0"/>
              <a:t>фотографий, выполненных </a:t>
            </a:r>
            <a:r>
              <a:rPr lang="ru-RU" dirty="0" smtClean="0"/>
              <a:t>учащимися, учителями, родителями </a:t>
            </a:r>
            <a:endParaRPr lang="ru-RU" dirty="0"/>
          </a:p>
        </p:txBody>
      </p:sp>
      <p:pic>
        <p:nvPicPr>
          <p:cNvPr id="3074" name="Picture 2" descr="C:\Users\СЦРО\Documents\Desktop\к отчету январь 2019\победители фото 2018\1 место учитель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84" y="1780821"/>
            <a:ext cx="2052437" cy="27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ЦРО\Documents\Desktop\к отчету январь 2019\победители фото 2018\2 место учител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845" y="1772816"/>
            <a:ext cx="2213992" cy="27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ЦРО\Documents\Desktop\к отчету январь 2019\победители фото 2018\приз зрительских симпатий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745013"/>
            <a:ext cx="2016224" cy="273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ЦРО\Documents\Desktop\к отчету январь 2019\победители фото 2018\2 место 9 11 кл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702" y="4797152"/>
            <a:ext cx="26188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СЦРО\Documents\Desktop\к отчету январь 2019\победители фото 2018\3 место учитель - копия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161" y="4797152"/>
            <a:ext cx="2850110" cy="17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890664"/>
            <a:ext cx="6912768" cy="12421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793905"/>
                </a:solidFill>
              </a:rPr>
              <a:t>ШКОЛЬНИКИ.  МОТИВАЦИОННЫЕ КОНКУРСЫ </a:t>
            </a:r>
            <a:r>
              <a:rPr lang="ru-RU" sz="1800" b="1" dirty="0" smtClean="0">
                <a:solidFill>
                  <a:srgbClr val="793905"/>
                </a:solidFill>
              </a:rPr>
              <a:t>: </a:t>
            </a:r>
            <a:r>
              <a:rPr lang="ru-RU" sz="1800" b="1" dirty="0">
                <a:solidFill>
                  <a:srgbClr val="793905"/>
                </a:solidFill>
              </a:rPr>
              <a:t>КОНКУРС </a:t>
            </a:r>
            <a:r>
              <a:rPr lang="ru-RU" sz="1800" b="1" dirty="0" smtClean="0">
                <a:solidFill>
                  <a:srgbClr val="793905"/>
                </a:solidFill>
              </a:rPr>
              <a:t>КОМПЬТЕРНЫХ ПРЕЗЕНТАЦИЙ </a:t>
            </a:r>
            <a:br>
              <a:rPr lang="ru-RU" sz="1800" b="1" dirty="0" smtClean="0">
                <a:solidFill>
                  <a:srgbClr val="793905"/>
                </a:solidFill>
              </a:rPr>
            </a:br>
            <a:r>
              <a:rPr lang="ru-RU" sz="1800" b="1" dirty="0" smtClean="0">
                <a:solidFill>
                  <a:srgbClr val="793905"/>
                </a:solidFill>
              </a:rPr>
              <a:t>«ПРОФЕССИЯ ПОД МИКРОСКОПОМ», НОМИНАЦИЯ «ПО ТУ СТОРОНУ ПАРТЫ»</a:t>
            </a:r>
            <a:r>
              <a:rPr lang="ru-RU" sz="1800" b="1" dirty="0">
                <a:solidFill>
                  <a:srgbClr val="793905"/>
                </a:solidFill>
              </a:rPr>
              <a:t/>
            </a:r>
            <a:br>
              <a:rPr lang="ru-RU" sz="18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3458"/>
            <a:ext cx="82809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srgbClr val="00B8FF"/>
              </a:solidFill>
            </a:endParaRPr>
          </a:p>
          <a:p>
            <a:pPr lvl="0"/>
            <a:endParaRPr lang="ru-RU" dirty="0">
              <a:solidFill>
                <a:srgbClr val="00B8FF"/>
              </a:solidFill>
            </a:endParaRPr>
          </a:p>
          <a:p>
            <a:pPr lvl="0"/>
            <a:endParaRPr lang="ru-RU" dirty="0" smtClean="0">
              <a:solidFill>
                <a:srgbClr val="00B8FF"/>
              </a:solidFill>
            </a:endParaRPr>
          </a:p>
          <a:p>
            <a:pPr lvl="0"/>
            <a:endParaRPr lang="ru-RU" dirty="0">
              <a:solidFill>
                <a:srgbClr val="00B8FF"/>
              </a:solidFill>
            </a:endParaRPr>
          </a:p>
          <a:p>
            <a:pPr lvl="0"/>
            <a:endParaRPr lang="ru-RU" dirty="0" smtClean="0">
              <a:solidFill>
                <a:srgbClr val="00B8FF"/>
              </a:solidFill>
            </a:endParaRPr>
          </a:p>
          <a:p>
            <a:pPr lvl="0"/>
            <a:endParaRPr lang="ru-RU" dirty="0">
              <a:solidFill>
                <a:srgbClr val="00B8FF"/>
              </a:solidFill>
            </a:endParaRPr>
          </a:p>
          <a:p>
            <a:pPr lvl="0"/>
            <a:endParaRPr lang="ru-RU" dirty="0" smtClean="0">
              <a:solidFill>
                <a:srgbClr val="00B8FF"/>
              </a:solidFill>
            </a:endParaRPr>
          </a:p>
          <a:p>
            <a:pPr lvl="0"/>
            <a:endParaRPr lang="ru-RU" dirty="0">
              <a:solidFill>
                <a:srgbClr val="00B8FF"/>
              </a:solidFill>
            </a:endParaRPr>
          </a:p>
          <a:p>
            <a:pPr lvl="0"/>
            <a:endParaRPr lang="ru-RU" sz="2000" u="sng" dirty="0" smtClean="0">
              <a:solidFill>
                <a:srgbClr val="FF0000"/>
              </a:solidFill>
            </a:endParaRPr>
          </a:p>
          <a:p>
            <a:pPr lvl="0"/>
            <a:endParaRPr lang="ru-RU" sz="2000" u="sng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СЦРО\Documents\Desktop\img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952836"/>
            <a:ext cx="3228020" cy="24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ЦРО\Documents\Desktop\img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89420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890664"/>
            <a:ext cx="6912768" cy="12421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793905"/>
                </a:solidFill>
              </a:rPr>
              <a:t>ШКОЛЬНИКИ.  МОТИВАЦИОННЫЕ КОНКУРСЫ </a:t>
            </a:r>
            <a:r>
              <a:rPr lang="ru-RU" sz="1800" b="1" dirty="0" smtClean="0">
                <a:solidFill>
                  <a:srgbClr val="793905"/>
                </a:solidFill>
              </a:rPr>
              <a:t>:</a:t>
            </a:r>
            <a:br>
              <a:rPr lang="ru-RU" sz="1800" b="1" dirty="0" smtClean="0">
                <a:solidFill>
                  <a:srgbClr val="793905"/>
                </a:solidFill>
              </a:rPr>
            </a:br>
            <a:r>
              <a:rPr lang="ru-RU" sz="1800" b="1" dirty="0" smtClean="0">
                <a:solidFill>
                  <a:srgbClr val="793905"/>
                </a:solidFill>
              </a:rPr>
              <a:t>«ПРОФЕССИОНАЛЬНОЕ СЕМЕЙНОЕ ДРЕВО», НОМИНАЦИЯ «ПЕДАГОГИЧЕСКИЕ ДИНАСТИИ»</a:t>
            </a:r>
            <a:r>
              <a:rPr lang="ru-RU" sz="1800" b="1" dirty="0">
                <a:solidFill>
                  <a:srgbClr val="793905"/>
                </a:solidFill>
              </a:rPr>
              <a:t/>
            </a:r>
            <a:br>
              <a:rPr lang="ru-RU" sz="18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СЦРО\Documents\Desktop\b1bbaf709f5dd3b2bcc48bf9364da9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159486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ЦРО\Documents\Desktop\DSC_04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904368"/>
            <a:ext cx="2736304" cy="19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ЦРО\Documents\Desktop\detsad-388271-145944512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460" y="4221088"/>
            <a:ext cx="26896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4653136"/>
            <a:ext cx="8004048" cy="1944216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dirty="0"/>
              <a:t>Церекидзе Виктория Георгиевна,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/>
              <a:t>директор МУО СЦРО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ru-RU" sz="2400" dirty="0"/>
              <a:t>Цуренко Ирина Валерьевна</a:t>
            </a:r>
            <a:r>
              <a:rPr lang="ru-RU" sz="2600" dirty="0"/>
              <a:t>,</a:t>
            </a:r>
            <a:r>
              <a:rPr lang="ru-RU" dirty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/>
              <a:t>заместитель директора МУО СЦРО</a:t>
            </a:r>
            <a:r>
              <a:rPr lang="ru-RU" sz="2600" i="1" dirty="0"/>
              <a:t> 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ru-RU" sz="2400" dirty="0"/>
              <a:t>Лымарь Ирина Александровна,</a:t>
            </a:r>
            <a:r>
              <a:rPr lang="ru-RU" sz="2600" dirty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/>
              <a:t>главный специалист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/>
              <a:t>управления по образованию и науке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i="1" dirty="0"/>
              <a:t>администрации г. Сочи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376664"/>
            <a:ext cx="8001000" cy="302433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Развитие кадрового потенциала муниципальной системы образования г. Сочи через обеспечение условий для вхождения в педагогическую профессию школьников, студентов и молодых педагогов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9988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ШКОЛЬНИКИ.  </a:t>
            </a:r>
            <a:r>
              <a:rPr lang="ru-RU" sz="2000" b="1" dirty="0" smtClean="0">
                <a:solidFill>
                  <a:srgbClr val="793905"/>
                </a:solidFill>
              </a:rPr>
              <a:t>ГОРОДСКАЯ ПРОФОРИЕНТАЦИОННАЯ ИГРА </a:t>
            </a:r>
            <a:br>
              <a:rPr lang="ru-RU" sz="2000" b="1" dirty="0" smtClean="0">
                <a:solidFill>
                  <a:srgbClr val="793905"/>
                </a:solidFill>
              </a:rPr>
            </a:br>
            <a:r>
              <a:rPr lang="ru-RU" sz="2000" b="1" dirty="0" smtClean="0">
                <a:solidFill>
                  <a:srgbClr val="793905"/>
                </a:solidFill>
              </a:rPr>
              <a:t>«НОВЫЙ ГОРОД – ГОРОД ОБРАЗОВАНИЯ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55679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приняли участие команды старшеклассников из 24 школ города</a:t>
            </a:r>
            <a:endParaRPr lang="ru-RU" dirty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94" y="1958018"/>
            <a:ext cx="3323823" cy="2206187"/>
          </a:xfr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707" y="1926124"/>
            <a:ext cx="3351694" cy="2224688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012" y="4328451"/>
            <a:ext cx="3464591" cy="21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ШКОЛЬНИКИ. </a:t>
            </a:r>
            <a:r>
              <a:rPr lang="ru-RU" sz="2000" b="1" dirty="0" smtClean="0">
                <a:solidFill>
                  <a:srgbClr val="793905"/>
                </a:solidFill>
              </a:rPr>
              <a:t/>
            </a:r>
            <a:br>
              <a:rPr lang="ru-RU" sz="2000" b="1" dirty="0" smtClean="0">
                <a:solidFill>
                  <a:srgbClr val="793905"/>
                </a:solidFill>
              </a:rPr>
            </a:br>
            <a:r>
              <a:rPr lang="ru-RU" sz="2000" b="1" dirty="0" smtClean="0">
                <a:solidFill>
                  <a:srgbClr val="793905"/>
                </a:solidFill>
              </a:rPr>
              <a:t>ОБРАЗОВАТЕЛЬНАЯ </a:t>
            </a:r>
            <a:r>
              <a:rPr lang="ru-RU" sz="2000" b="1" dirty="0">
                <a:solidFill>
                  <a:srgbClr val="793905"/>
                </a:solidFill>
              </a:rPr>
              <a:t>РОЛЕВАЯ ИГРА </a:t>
            </a:r>
            <a:r>
              <a:rPr lang="ru-RU" sz="2000" b="1" dirty="0" smtClean="0">
                <a:solidFill>
                  <a:srgbClr val="793905"/>
                </a:solidFill>
              </a:rPr>
              <a:t/>
            </a:r>
            <a:br>
              <a:rPr lang="ru-RU" sz="2000" b="1" dirty="0" smtClean="0">
                <a:solidFill>
                  <a:srgbClr val="793905"/>
                </a:solidFill>
              </a:rPr>
            </a:br>
            <a:r>
              <a:rPr lang="ru-RU" sz="2000" b="1" dirty="0" smtClean="0">
                <a:solidFill>
                  <a:srgbClr val="793905"/>
                </a:solidFill>
              </a:rPr>
              <a:t>«</a:t>
            </a:r>
            <a:r>
              <a:rPr lang="ru-RU" sz="2000" b="1" dirty="0">
                <a:solidFill>
                  <a:srgbClr val="793905"/>
                </a:solidFill>
              </a:rPr>
              <a:t>ДЕНЬ ДУБЛЕРА»</a:t>
            </a:r>
            <a:br>
              <a:rPr lang="ru-RU" sz="20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человек, внутренний, текст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25AFE0D-7711-4631-B495-2F4F8B6B2D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33" y="1541428"/>
            <a:ext cx="2160240" cy="288032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утренний, стена, мужч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A432587-8369-4ACC-BF90-990122AAB2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405" y="1541429"/>
            <a:ext cx="2780871" cy="2880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374A520-F1CC-4464-856F-9D51AF3EC3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541428"/>
            <a:ext cx="2160240" cy="288032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внутренний, стена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CEF0D67-5811-4E9C-B370-3BC4F71D4B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242" y="4579492"/>
            <a:ext cx="2780871" cy="20856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кно, внутренний, человек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25DCDA6-0E15-436D-9E59-998DF76580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7" y="4579492"/>
            <a:ext cx="2780871" cy="20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ШКОЛЬНИКИ. </a:t>
            </a:r>
            <a:r>
              <a:rPr lang="ru-RU" sz="2000" b="1" dirty="0" smtClean="0">
                <a:solidFill>
                  <a:srgbClr val="793905"/>
                </a:solidFill>
              </a:rPr>
              <a:t/>
            </a:r>
            <a:br>
              <a:rPr lang="ru-RU" sz="2000" b="1" dirty="0" smtClean="0">
                <a:solidFill>
                  <a:srgbClr val="793905"/>
                </a:solidFill>
              </a:rPr>
            </a:br>
            <a:r>
              <a:rPr lang="ru-RU" sz="2000" b="1" dirty="0" smtClean="0">
                <a:solidFill>
                  <a:srgbClr val="793905"/>
                </a:solidFill>
              </a:rPr>
              <a:t>ОБРАЗОВАТЕЛЬНАЯ </a:t>
            </a:r>
            <a:r>
              <a:rPr lang="ru-RU" sz="2000" b="1" dirty="0">
                <a:solidFill>
                  <a:srgbClr val="793905"/>
                </a:solidFill>
              </a:rPr>
              <a:t>РОЛЕВАЯ ИГРА </a:t>
            </a:r>
            <a:r>
              <a:rPr lang="ru-RU" sz="2000" b="1" dirty="0" smtClean="0">
                <a:solidFill>
                  <a:srgbClr val="793905"/>
                </a:solidFill>
              </a:rPr>
              <a:t/>
            </a:r>
            <a:br>
              <a:rPr lang="ru-RU" sz="2000" b="1" dirty="0" smtClean="0">
                <a:solidFill>
                  <a:srgbClr val="793905"/>
                </a:solidFill>
              </a:rPr>
            </a:br>
            <a:r>
              <a:rPr lang="ru-RU" sz="2000" b="1" dirty="0" smtClean="0">
                <a:solidFill>
                  <a:srgbClr val="793905"/>
                </a:solidFill>
              </a:rPr>
              <a:t>«</a:t>
            </a:r>
            <a:r>
              <a:rPr lang="ru-RU" sz="2000" b="1" dirty="0">
                <a:solidFill>
                  <a:srgbClr val="793905"/>
                </a:solidFill>
              </a:rPr>
              <a:t>ДЕНЬ ДУБЛЕРА»</a:t>
            </a:r>
            <a:br>
              <a:rPr lang="ru-RU" sz="20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человек, группа, внутренний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4E5A7EE-81CD-4276-87A0-7DE3A6EA5E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47500"/>
            <a:ext cx="2088232" cy="1392155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пол, человек, окн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FDFAFD5-82FD-4EC4-8131-831D23569F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778" y="1547500"/>
            <a:ext cx="1856206" cy="13921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группа, внутренний, сто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2991BEC-951A-49AC-9D0A-6D7E7027BC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60" y="3200400"/>
            <a:ext cx="2088232" cy="139215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пол, стена, челове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F5C9FC9-234F-4A09-88C4-2087D35A8F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1556792"/>
            <a:ext cx="1872210" cy="14041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утренний, пол, человек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C2EE878-9AA8-4935-A928-B98A711478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97152"/>
            <a:ext cx="2644708" cy="176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B5F24E8-6E9E-4A4D-86D7-EF9D0A6ABF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532" y="1556793"/>
            <a:ext cx="2073281" cy="138286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нутренний, человек, стол, п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6FF42D7-478D-4419-BBDE-185266D7A22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352" y="3212976"/>
            <a:ext cx="1872000" cy="140400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еловек, потолок, внутренний, люди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93D75FB-E7DD-4B23-A13A-17CB603A55A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593" y="3212866"/>
            <a:ext cx="1856207" cy="13921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ол, человек, внутренний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4375474-49EF-4E61-95FB-740A6A5DB8F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363" y="4797152"/>
            <a:ext cx="2644705" cy="1764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кн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7A77C1C-A383-4C55-A6BC-D8B07CDEDC3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335" y="4797152"/>
            <a:ext cx="3130565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9988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93905"/>
                </a:solidFill>
              </a:rPr>
              <a:t>ШКОЛЬНИКИ.  РАБОТА ДЕТСКОГО ЖЮРИ ГОРОДСКИХ ПРОФЕССИОНАЛЬНЫХ КОНКУРСОВ</a:t>
            </a:r>
            <a:br>
              <a:rPr lang="ru-RU" sz="2000" b="1" dirty="0">
                <a:solidFill>
                  <a:srgbClr val="793905"/>
                </a:solidFill>
              </a:rPr>
            </a:b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человек, внутренний, музыка, стул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FA49A56E-D84F-4CAD-9A64-A6A0FD2D3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77" y="1547500"/>
            <a:ext cx="2494481" cy="1656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97AC2A2-37D0-43C4-B450-DC4F0C0E7E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473" y="1547500"/>
            <a:ext cx="2948093" cy="1656000"/>
          </a:xfrm>
          <a:prstGeom prst="rect">
            <a:avLst/>
          </a:prstGeom>
        </p:spPr>
      </p:pic>
      <p:pic>
        <p:nvPicPr>
          <p:cNvPr id="8194" name="Picture 2" descr="G:\Учитель года 2019 финал фото\DSC092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Учитель года 2019 финал фото\DSC0936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137" y="3834428"/>
            <a:ext cx="2759015" cy="20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Воспитатель года 30.11.2018\DSC0893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745" y="1587651"/>
            <a:ext cx="2512728" cy="161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Воспитатель года 30.11.2018\DSC0919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482" y="3640026"/>
            <a:ext cx="2640655" cy="19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52026"/>
            <a:ext cx="6912768" cy="4947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93905"/>
                </a:solidFill>
              </a:rPr>
              <a:t>СТУДЕНТЫ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22A981-D67C-4817-9CA8-03ECCF188508}"/>
              </a:ext>
            </a:extLst>
          </p:cNvPr>
          <p:cNvSpPr txBox="1"/>
          <p:nvPr/>
        </p:nvSpPr>
        <p:spPr>
          <a:xfrm>
            <a:off x="755576" y="1484784"/>
            <a:ext cx="792088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рабочая встреча по согласованию перечня образовательных организаций, рекомендованных для проведения педагогических практик студентов (в 2018 году количество ОО увеличилось с 32-х до 82-х);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студенческая конференция по итогам педагогической практики;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участие в финале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городских конкурсов «Воспитатель года Сочи» и «Учитель года Сочи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»;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участие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 качестве экспертов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для оценки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работ городских конкурсов для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школьников;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участие в обучающих семинарах по предметам (55 студентов)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7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52026"/>
            <a:ext cx="6912768" cy="4947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93905"/>
                </a:solidFill>
              </a:rPr>
              <a:t>СТУДЕНТЫ.  БАЗЫ ПРАКТИК СТУДЕНТОВ СГУ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22A981-D67C-4817-9CA8-03ECCF188508}"/>
              </a:ext>
            </a:extLst>
          </p:cNvPr>
          <p:cNvSpPr txBox="1"/>
          <p:nvPr/>
        </p:nvSpPr>
        <p:spPr>
          <a:xfrm>
            <a:off x="822319" y="1772816"/>
            <a:ext cx="792088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Гимназии – 9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Лицеи – 4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СОШ – 17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ДОУ – 40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 УДО– 12</a:t>
            </a:r>
          </a:p>
          <a:p>
            <a:pPr lvl="0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dirty="0"/>
          </a:p>
        </p:txBody>
      </p:sp>
      <p:pic>
        <p:nvPicPr>
          <p:cNvPr id="7171" name="Picture 3" descr="C:\Users\СЦРО\Documents\Desktop\216254_v_stolichnyh_shkolah_detej_hotjat_nagruzi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3995936" cy="20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52026"/>
            <a:ext cx="6912768" cy="4947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93905"/>
                </a:solidFill>
              </a:rPr>
              <a:t>СТУДЕНТЫ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22A981-D67C-4817-9CA8-03ECCF188508}"/>
              </a:ext>
            </a:extLst>
          </p:cNvPr>
          <p:cNvSpPr txBox="1"/>
          <p:nvPr/>
        </p:nvSpPr>
        <p:spPr>
          <a:xfrm>
            <a:off x="611560" y="144871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городская </a:t>
            </a:r>
            <a:r>
              <a:rPr lang="ru-RU" sz="2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«Лидерская школа вожатых «Твой двор</a:t>
            </a:r>
            <a:r>
              <a:rPr lang="ru-RU" sz="2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»</a:t>
            </a:r>
          </a:p>
        </p:txBody>
      </p:sp>
      <p:pic>
        <p:nvPicPr>
          <p:cNvPr id="8198" name="Picture 6" descr="C:\Users\СЦРО\Documents\Desktop\школа вожатых\d27e40b9a111c50c19a27e918cc3a1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5" y="4437112"/>
            <a:ext cx="300427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СЦРО\Documents\Desktop\школа вожатых\4b11e8f93a97de22f52431226abe209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17" y="2016275"/>
            <a:ext cx="2600020" cy="20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СЦРО\Documents\Desktop\18d42d4b26edbba3046aa200e8b6abfd-350x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16" y="4437112"/>
            <a:ext cx="26000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СЦРО\Documents\Desktop\955f34e5cb9175d80c5be54bf5f6dd3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019" y="2016275"/>
            <a:ext cx="3004277" cy="20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СЦРО\Documents\Desktop\школа вожатых\78ad137d547c72ab5252640aeabb45f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531" y="3226068"/>
            <a:ext cx="3168621" cy="21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52026"/>
            <a:ext cx="6912768" cy="4947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93905"/>
                </a:solidFill>
              </a:rPr>
              <a:t>СТУДЕНТЫ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D22A981-D67C-4817-9CA8-03ECCF188508}"/>
              </a:ext>
            </a:extLst>
          </p:cNvPr>
          <p:cNvSpPr txBox="1"/>
          <p:nvPr/>
        </p:nvSpPr>
        <p:spPr>
          <a:xfrm>
            <a:off x="1603989" y="1484784"/>
            <a:ext cx="563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проект </a:t>
            </a:r>
            <a:r>
              <a:rPr lang="ru-RU" sz="2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«Площадка </a:t>
            </a:r>
            <a:r>
              <a:rPr lang="ru-RU" sz="2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нашего </a:t>
            </a:r>
            <a:r>
              <a:rPr lang="ru-RU" sz="2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двора</a:t>
            </a:r>
            <a:r>
              <a:rPr lang="ru-RU" sz="2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» </a:t>
            </a:r>
          </a:p>
          <a:p>
            <a:pPr algn="just"/>
            <a:r>
              <a:rPr lang="ru-RU" sz="2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(подготовлено </a:t>
            </a:r>
            <a:r>
              <a:rPr lang="ru-RU" sz="2400" spc="-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более 200 </a:t>
            </a:r>
            <a:r>
              <a:rPr lang="ru-RU" sz="2400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вожатых)</a:t>
            </a:r>
            <a:endParaRPr lang="ru-RU" dirty="0"/>
          </a:p>
        </p:txBody>
      </p:sp>
      <p:pic>
        <p:nvPicPr>
          <p:cNvPr id="8194" name="Picture 2" descr="C:\Users\СЦРО\Documents\Desktop\школа вожатых\DccQkoKW4AEEPX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63" y="2764710"/>
            <a:ext cx="2623653" cy="19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ЦРО\Documents\Desktop\школа вожатых\c66cd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34319"/>
            <a:ext cx="2736303" cy="19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СЦРО\Documents\Desktop\школа вожатых\DSC_00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824" y="2704854"/>
            <a:ext cx="2554648" cy="20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СЦРО\Desktop\DSCF2460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3" y="4831643"/>
            <a:ext cx="2507179" cy="18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СЦРО\Desktop\IMG_4480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399" y="4813297"/>
            <a:ext cx="2458850" cy="1837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1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МОЛОДЫЕ УЧИТЕЛЯ</a:t>
            </a:r>
            <a:endParaRPr lang="ru-RU" sz="2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09592234-1C54-4E86-B82A-E9BFCDE2E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453714"/>
              </p:ext>
            </p:extLst>
          </p:nvPr>
        </p:nvGraphicFramePr>
        <p:xfrm>
          <a:off x="611560" y="1397000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34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r>
              <a:rPr lang="ru-RU" sz="2200" b="1" dirty="0"/>
              <a:t>МОЛОДЫЕ УЧИТЕЛЯ</a:t>
            </a:r>
            <a:endParaRPr lang="ru-RU" sz="2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09592234-1C54-4E86-B82A-E9BFCDE2E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62962"/>
              </p:ext>
            </p:extLst>
          </p:nvPr>
        </p:nvGraphicFramePr>
        <p:xfrm>
          <a:off x="611560" y="1397000"/>
          <a:ext cx="828092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5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63166" cy="1620072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793905"/>
                </a:solidFill>
              </a:rPr>
              <a:t>Цель: </a:t>
            </a:r>
            <a:r>
              <a:rPr lang="ru-RU" sz="2800" dirty="0">
                <a:solidFill>
                  <a:srgbClr val="793905"/>
                </a:solidFill>
              </a:rPr>
              <a:t>обеспечить приток молодых кадров в муниципальную систему образования и</a:t>
            </a:r>
            <a:r>
              <a:rPr lang="ru-RU" sz="2800" b="1" dirty="0">
                <a:solidFill>
                  <a:srgbClr val="793905"/>
                </a:solidFill>
              </a:rPr>
              <a:t> </a:t>
            </a:r>
            <a:r>
              <a:rPr lang="ru-RU" sz="2800" dirty="0">
                <a:solidFill>
                  <a:srgbClr val="793905"/>
                </a:solidFill>
              </a:rPr>
              <a:t>их успешную профессиональную адаптацию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:\Воспитатель года 30.11.2018\DSC091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059" y="2928958"/>
            <a:ext cx="2517055" cy="16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оспитатель года 30.11.2018\DSC091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14" y="2955776"/>
            <a:ext cx="2531299" cy="16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Воспитатель года 30.11.2018\DSC0919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887" y="4777715"/>
            <a:ext cx="2635854" cy="17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Учитель года 2019 финал фото\DSC092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4777715"/>
            <a:ext cx="2598853" cy="172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Учитель года 2019 финал фото\DSC0923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059" y="4777715"/>
            <a:ext cx="2517055" cy="16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://www.scro.ru/pic/full_15439205751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794" y="2928957"/>
            <a:ext cx="2615947" cy="16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r>
              <a:rPr lang="ru-RU" sz="2200" b="1" dirty="0"/>
              <a:t>МОЛОДЫЕ УЧИТЕЛЯ</a:t>
            </a:r>
            <a:endParaRPr lang="ru-RU" sz="2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09592234-1C54-4E86-B82A-E9BFCDE2E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937394"/>
              </p:ext>
            </p:extLst>
          </p:nvPr>
        </p:nvGraphicFramePr>
        <p:xfrm>
          <a:off x="611560" y="1397000"/>
          <a:ext cx="820891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СЦРО\Documents\Desktop\DSC_9093-Kopirovat-1024x55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1985748" cy="13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765809" cy="68396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793905"/>
                </a:solidFill>
              </a:rPr>
              <a:t>МОЛОДЫЕ УЧИТЕЛЯ. </a:t>
            </a:r>
            <a:br>
              <a:rPr lang="ru-RU" sz="1600" b="1" dirty="0">
                <a:solidFill>
                  <a:srgbClr val="793905"/>
                </a:solidFill>
              </a:rPr>
            </a:br>
            <a:r>
              <a:rPr lang="ru-RU" sz="1600" b="1" dirty="0">
                <a:solidFill>
                  <a:srgbClr val="793905"/>
                </a:solidFill>
              </a:rPr>
              <a:t>НОМИНАЦИЯ «МОЛОДОЙ ВОСПИТАТЕЛЬ СОЧИ» </a:t>
            </a:r>
            <a:br>
              <a:rPr lang="ru-RU" sz="1600" b="1" dirty="0">
                <a:solidFill>
                  <a:srgbClr val="793905"/>
                </a:solidFill>
              </a:rPr>
            </a:br>
            <a:r>
              <a:rPr lang="ru-RU" sz="1600" b="1" dirty="0">
                <a:solidFill>
                  <a:srgbClr val="793905"/>
                </a:solidFill>
              </a:rPr>
              <a:t>В ГОРОДСКОМ КОНКУРСЕ «ВОСПИТАТЕЛЬ </a:t>
            </a:r>
            <a:r>
              <a:rPr lang="ru-RU" sz="1600" b="1" dirty="0" smtClean="0">
                <a:solidFill>
                  <a:srgbClr val="793905"/>
                </a:solidFill>
              </a:rPr>
              <a:t>ГОДА СОЧИ» </a:t>
            </a:r>
            <a:endParaRPr lang="ru-RU" sz="16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G:\Воспитатель года 30.11.2018\DSC090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000" y="1509217"/>
            <a:ext cx="3803513" cy="24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Воспитатель года 30.11.2018\DSC089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09217"/>
            <a:ext cx="3672408" cy="24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Воспитатель года 30.11.2018\DSC091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000" y="4099087"/>
            <a:ext cx="3780237" cy="23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Воспитатель года 30.11.2018\DSC0907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9540"/>
            <a:ext cx="3672408" cy="232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8768"/>
            <a:ext cx="7272808" cy="972000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>
                <a:solidFill>
                  <a:srgbClr val="793905"/>
                </a:solidFill>
              </a:rPr>
              <a:t>МОЛОДЫЕ УЧИТЕЛЯ. ПОБЕДИТЕЛИ В</a:t>
            </a:r>
            <a:br>
              <a:rPr lang="ru-RU" sz="1900" b="1" dirty="0">
                <a:solidFill>
                  <a:srgbClr val="793905"/>
                </a:solidFill>
              </a:rPr>
            </a:br>
            <a:r>
              <a:rPr lang="ru-RU" sz="1900" b="1" dirty="0">
                <a:solidFill>
                  <a:srgbClr val="793905"/>
                </a:solidFill>
              </a:rPr>
              <a:t>НОМИНАЦИИ «МОЛОДОЙ УЧИТЕЛЬ СОЧИ» </a:t>
            </a:r>
            <a:br>
              <a:rPr lang="ru-RU" sz="1900" b="1" dirty="0">
                <a:solidFill>
                  <a:srgbClr val="793905"/>
                </a:solidFill>
              </a:rPr>
            </a:br>
            <a:r>
              <a:rPr lang="ru-RU" sz="1900" b="1" dirty="0">
                <a:solidFill>
                  <a:srgbClr val="793905"/>
                </a:solidFill>
              </a:rPr>
              <a:t>ГОРОДСКОГО КОНКУРСА «УЧИТЕЛЬ ГОДА СОЧИ» 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0CC599-6FCA-406E-A473-A70B0B6F50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83" y="1484784"/>
            <a:ext cx="3602609" cy="2156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819860-6D1A-4BAC-9F85-C9E8320F8D38}"/>
              </a:ext>
            </a:extLst>
          </p:cNvPr>
          <p:cNvSpPr txBox="1"/>
          <p:nvPr/>
        </p:nvSpPr>
        <p:spPr>
          <a:xfrm>
            <a:off x="647017" y="3645024"/>
            <a:ext cx="4141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93905"/>
                </a:solidFill>
              </a:rPr>
              <a:t>2015 и 2016 годы</a:t>
            </a:r>
          </a:p>
        </p:txBody>
      </p:sp>
      <p:pic>
        <p:nvPicPr>
          <p:cNvPr id="8" name="Рисунок 7" descr="Изображение выглядит как человек, внутренний, держит, сто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3EA024D-0072-4846-B2CB-A95F8FFF9E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907" y="1484785"/>
            <a:ext cx="3602608" cy="2160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202167B-ABC6-4DEA-A6FA-463D9A4D815A}"/>
              </a:ext>
            </a:extLst>
          </p:cNvPr>
          <p:cNvSpPr txBox="1"/>
          <p:nvPr/>
        </p:nvSpPr>
        <p:spPr>
          <a:xfrm>
            <a:off x="5436094" y="3640818"/>
            <a:ext cx="323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93905"/>
                </a:solidFill>
              </a:rPr>
              <a:t>2017 год</a:t>
            </a:r>
          </a:p>
        </p:txBody>
      </p:sp>
      <p:pic>
        <p:nvPicPr>
          <p:cNvPr id="11" name="Рисунок 10" descr="Изображение выглядит как человек, стена, внутренний, одеж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E99825F-4894-48DC-B7DB-8DAF7B5687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383" y="4045135"/>
            <a:ext cx="3602609" cy="2152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F52873F-2718-4DEA-A593-6F523A6D5176}"/>
              </a:ext>
            </a:extLst>
          </p:cNvPr>
          <p:cNvSpPr txBox="1"/>
          <p:nvPr/>
        </p:nvSpPr>
        <p:spPr>
          <a:xfrm>
            <a:off x="897382" y="6276227"/>
            <a:ext cx="360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93905"/>
                </a:solidFill>
              </a:rPr>
              <a:t>2018 год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F52873F-2718-4DEA-A593-6F523A6D5176}"/>
              </a:ext>
            </a:extLst>
          </p:cNvPr>
          <p:cNvSpPr txBox="1"/>
          <p:nvPr/>
        </p:nvSpPr>
        <p:spPr>
          <a:xfrm>
            <a:off x="5138670" y="6143223"/>
            <a:ext cx="354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93905"/>
                </a:solidFill>
              </a:rPr>
              <a:t>2019 </a:t>
            </a:r>
            <a:r>
              <a:rPr lang="ru-RU" sz="2000" dirty="0">
                <a:solidFill>
                  <a:srgbClr val="793905"/>
                </a:solidFill>
              </a:rPr>
              <a:t>год</a:t>
            </a:r>
          </a:p>
        </p:txBody>
      </p:sp>
      <p:pic>
        <p:nvPicPr>
          <p:cNvPr id="1027" name="Picture 3" descr="C:\Users\СЦРО\Documents\Desktop\DSC0938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914" y="4045135"/>
            <a:ext cx="3585600" cy="215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8768"/>
            <a:ext cx="7272808" cy="972000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>
                <a:solidFill>
                  <a:srgbClr val="793905"/>
                </a:solidFill>
              </a:rPr>
              <a:t>МОЛОДЫЕ УЧИТЕЛЯ. </a:t>
            </a:r>
            <a:r>
              <a:rPr lang="ru-RU" sz="1900" b="1" dirty="0" smtClean="0">
                <a:solidFill>
                  <a:srgbClr val="793905"/>
                </a:solidFill>
              </a:rPr>
              <a:t>УЧАСТИЕ В МЕТОДИЧЕСКИХ МЕРОПРИЯТИЯХ МУО СЦРО </a:t>
            </a:r>
            <a:endParaRPr lang="ru-RU" sz="19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СЦРО\Documents\Desktop\full_15384574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015" y="1700809"/>
            <a:ext cx="342900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ЦРО\Documents\Desktop\full_1545378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702250"/>
            <a:ext cx="3312367" cy="20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ЦРО\Documents\Desktop\full_153154486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015" y="4077072"/>
            <a:ext cx="3429001" cy="24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человек, группа, люди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5839D20-F8F8-4D4D-85D4-F4C404FEF3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30" y="4077072"/>
            <a:ext cx="3436676" cy="24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/>
              <a:t>Инновационность</a:t>
            </a:r>
            <a:endParaRPr lang="ru-RU" sz="26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93905"/>
                </a:solidFill>
              </a:rPr>
              <a:t>Инновационный проект направлен на одновременную работу с 3-мя категориями и позволяет:</a:t>
            </a:r>
          </a:p>
          <a:p>
            <a:pPr marL="285750" lvl="0" indent="-28575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«вырастить педагога из школьной среды», обладающего навыками предпрофессиональной деятельности;</a:t>
            </a:r>
          </a:p>
          <a:p>
            <a:pPr marL="285750" lvl="0" indent="-28575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обеспечить качественную подготовку студентов педагогических специальностей, соответствующую требованиям профессионального стандарта, и, соответственно, создать условия для комфортного «вхождения в профессию»;</a:t>
            </a:r>
          </a:p>
          <a:p>
            <a:pPr marL="285750" lvl="0" indent="-285750" algn="just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закрепиться в профессии молодым специалистам, выпускникам учреждений профессионального образования.   </a:t>
            </a:r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43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/>
              <a:t>Инновационность</a:t>
            </a:r>
            <a:endParaRPr lang="ru-RU" sz="26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793905"/>
                </a:solidFill>
              </a:rPr>
              <a:t>Новизна продукта, полученного в ходе инновационной деятельности, заключается в специфике разработанных методических материалов, основанных на субъектно-</a:t>
            </a:r>
            <a:r>
              <a:rPr lang="ru-RU" sz="2000" dirty="0" err="1">
                <a:solidFill>
                  <a:srgbClr val="793905"/>
                </a:solidFill>
              </a:rPr>
              <a:t>деятельностном</a:t>
            </a:r>
            <a:r>
              <a:rPr lang="ru-RU" sz="2000" dirty="0">
                <a:solidFill>
                  <a:srgbClr val="793905"/>
                </a:solidFill>
              </a:rPr>
              <a:t> подходе, реализация которого позволяет сместить акценты с когнитивной парадигмы на деятельностную, и, следовательно, «удовлетворять потребности субъекта и формировать новые «опредмеченные» потребности. </a:t>
            </a:r>
          </a:p>
          <a:p>
            <a:pPr>
              <a:spcBef>
                <a:spcPts val="60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77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Учебная и методическая продукция (2017 год)</a:t>
            </a:r>
            <a:endParaRPr lang="ru-RU" sz="20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8656985"/>
              </p:ext>
            </p:extLst>
          </p:nvPr>
        </p:nvGraphicFramePr>
        <p:xfrm>
          <a:off x="755576" y="1371626"/>
          <a:ext cx="7488832" cy="508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47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Учебная и методическая продукция (2018 год)</a:t>
            </a:r>
            <a:endParaRPr lang="ru-RU" sz="20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81542560"/>
              </p:ext>
            </p:extLst>
          </p:nvPr>
        </p:nvGraphicFramePr>
        <p:xfrm>
          <a:off x="587731" y="1376664"/>
          <a:ext cx="7488832" cy="508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97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58950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Результативность </a:t>
            </a:r>
            <a:r>
              <a:rPr lang="ru-RU" sz="1800" b="1" dirty="0" smtClean="0"/>
              <a:t>(</a:t>
            </a:r>
            <a:r>
              <a:rPr lang="ru-RU" sz="1800" b="1" dirty="0"/>
              <a:t>определённая устойчивость положительных результатов)</a:t>
            </a:r>
            <a:endParaRPr lang="ru-RU" sz="1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1C58BB4-50E1-479D-A788-F03A829BD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24846"/>
              </p:ext>
            </p:extLst>
          </p:nvPr>
        </p:nvGraphicFramePr>
        <p:xfrm>
          <a:off x="323528" y="1124744"/>
          <a:ext cx="8496944" cy="599704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1701474446"/>
                    </a:ext>
                  </a:extLst>
                </a:gridCol>
                <a:gridCol w="1008112"/>
                <a:gridCol w="1368152">
                  <a:extLst>
                    <a:ext uri="{9D8B030D-6E8A-4147-A177-3AD203B41FA5}">
                      <a16:colId xmlns="" xmlns:a16="http://schemas.microsoft.com/office/drawing/2014/main" val="102873923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32689165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56853432"/>
                    </a:ext>
                  </a:extLst>
                </a:gridCol>
              </a:tblGrid>
              <a:tr h="51829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Прогнозируемые результаты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742090"/>
                  </a:ext>
                </a:extLst>
              </a:tr>
              <a:tr h="9218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(стартовые условия)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9525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pPr marL="82550" indent="9525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(1-ый год </a:t>
                      </a: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реализации)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9525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kumimoji="0" lang="ru-RU" sz="1600" b="0" kern="1200" dirty="0" smtClean="0">
                        <a:solidFill>
                          <a:srgbClr val="79390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0" indent="9525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marL="82550" indent="9525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 smtClean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(2-ой год </a:t>
                      </a:r>
                      <a:r>
                        <a:rPr lang="ru-RU" sz="1600" b="0" dirty="0" smtClean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реализации)</a:t>
                      </a:r>
                      <a:endParaRPr lang="ru-RU" sz="1600" b="0" dirty="0" smtClean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(прогнозируемый рез-т)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6429672"/>
                  </a:ext>
                </a:extLst>
              </a:tr>
              <a:tr h="848150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вакансий по педагогическим должностям в образовательных организациях города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20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4,19</a:t>
                      </a:r>
                      <a:endParaRPr lang="ru-RU" sz="20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20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7985110"/>
                  </a:ext>
                </a:extLst>
              </a:tr>
              <a:tr h="651037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молодых педагогов по отношению к общему количеству педагогических работников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kumimoji="0" lang="ru-RU" sz="2000" kern="1200" dirty="0">
                        <a:solidFill>
                          <a:srgbClr val="79390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6915643"/>
                  </a:ext>
                </a:extLst>
              </a:tr>
              <a:tr h="636113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выпускников, поступивших на педагогические специальности 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</a:t>
                      </a:r>
                      <a:endParaRPr kumimoji="0" lang="ru-RU" sz="2000" kern="1200" dirty="0">
                        <a:solidFill>
                          <a:srgbClr val="79390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3269488"/>
                  </a:ext>
                </a:extLst>
              </a:tr>
              <a:tr h="1230722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выпускников учреждений профессионального образования социально-педагогической </a:t>
                      </a:r>
                      <a:r>
                        <a:rPr lang="ru-RU" sz="1600" dirty="0" smtClean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 </a:t>
                      </a: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целевому набору), трудоустроившихся в ОО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из 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2000" kern="1200" dirty="0">
                        <a:solidFill>
                          <a:srgbClr val="79390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7950328"/>
                  </a:ext>
                </a:extLst>
              </a:tr>
              <a:tr h="1025601">
                <a:tc>
                  <a:txBody>
                    <a:bodyPr/>
                    <a:lstStyle/>
                    <a:p>
                      <a:pPr marL="82550" indent="952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внешних организаций-партнеров, участвующих в сетевом взаимодействии по направлениям проекта</a:t>
                      </a:r>
                      <a:endParaRPr lang="ru-RU" sz="1600" dirty="0">
                        <a:solidFill>
                          <a:srgbClr val="79390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solidFill>
                            <a:srgbClr val="7939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177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3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912768" cy="504056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Организация сетевого взаимодействия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b="1" dirty="0">
                <a:solidFill>
                  <a:srgbClr val="793905"/>
                </a:solidFill>
              </a:rPr>
              <a:t>МУО СЦРО</a:t>
            </a:r>
            <a:r>
              <a:rPr lang="ru-RU" sz="2000" dirty="0">
                <a:solidFill>
                  <a:srgbClr val="793905"/>
                </a:solidFill>
              </a:rPr>
              <a:t> организует методическое сопровождение общеобразовательных организаций, имеющих классы социально-педагогического профиля, организует методические мероприятия для студентов педагогических специальностей и молодых педагогов, в том числе повышение квалификации в сотрудничестве с внешними партнерами: ГБОУ ИРО Краснодарского края, ЧОУ ДПО «Центр современного образования», </a:t>
            </a:r>
            <a:r>
              <a:rPr lang="ru-RU" sz="2000" dirty="0" smtClean="0">
                <a:solidFill>
                  <a:srgbClr val="793905"/>
                </a:solidFill>
              </a:rPr>
              <a:t>разрабатывает </a:t>
            </a:r>
            <a:r>
              <a:rPr lang="ru-RU" sz="2000" dirty="0">
                <a:solidFill>
                  <a:srgbClr val="793905"/>
                </a:solidFill>
              </a:rPr>
              <a:t>методические материалы, необходимые для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4295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Задачи инновационного проекта на </a:t>
            </a:r>
            <a:r>
              <a:rPr lang="ru-RU" sz="2800" b="1" dirty="0" smtClean="0"/>
              <a:t>2018 год</a:t>
            </a:r>
            <a:endParaRPr lang="ru-RU" sz="2800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133135-5D68-41D3-9BE7-C31FFF427D19}"/>
              </a:ext>
            </a:extLst>
          </p:cNvPr>
          <p:cNvSpPr txBox="1"/>
          <p:nvPr/>
        </p:nvSpPr>
        <p:spPr>
          <a:xfrm>
            <a:off x="611560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Осуществление программных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мероприятий по развитию кадрового потен­циала образовательной системы, направленных на формирование системы образовательных событий,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возрастосообразных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деятельностных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проб и социально-педагогических практик, которые позволят обучающимся общеобразовательных организаций, студентам учреждений профессионального образования педагогической направленности и молодым педагогам попробовать / реализовать себя в различных видах педагогической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502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912768" cy="504056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Организация сетевого взаимодействия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b="1" dirty="0">
                <a:solidFill>
                  <a:srgbClr val="793905"/>
                </a:solidFill>
              </a:rPr>
              <a:t>Управление по образованию науке</a:t>
            </a:r>
            <a:r>
              <a:rPr lang="ru-RU" sz="2000" dirty="0">
                <a:solidFill>
                  <a:srgbClr val="793905"/>
                </a:solidFill>
              </a:rPr>
              <a:t> организует участие школьников, студентов и молодых педагогов в городских социально-значимых мероприятиях, в том числе конкурсных мероприятиях по целевому набору, заключает договоры о внешнем сотрудничестве со сторонними </a:t>
            </a:r>
            <a:r>
              <a:rPr lang="ru-RU" sz="2000" dirty="0" smtClean="0">
                <a:solidFill>
                  <a:srgbClr val="793905"/>
                </a:solidFill>
              </a:rPr>
              <a:t>организациями</a:t>
            </a:r>
            <a:endParaRPr lang="ru-RU" sz="2000" dirty="0">
              <a:solidFill>
                <a:srgbClr val="793905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ru-RU" sz="2000" b="1" dirty="0">
                <a:solidFill>
                  <a:srgbClr val="793905"/>
                </a:solidFill>
              </a:rPr>
              <a:t>МАУ </a:t>
            </a:r>
            <a:r>
              <a:rPr lang="ru-RU" sz="2000" b="1" dirty="0" smtClean="0">
                <a:solidFill>
                  <a:srgbClr val="793905"/>
                </a:solidFill>
              </a:rPr>
              <a:t>ЦДОД </a:t>
            </a:r>
            <a:r>
              <a:rPr lang="ru-RU" sz="2000" b="1" dirty="0">
                <a:solidFill>
                  <a:srgbClr val="793905"/>
                </a:solidFill>
              </a:rPr>
              <a:t>«СИБ»</a:t>
            </a:r>
            <a:r>
              <a:rPr lang="ru-RU" sz="2000" dirty="0">
                <a:solidFill>
                  <a:srgbClr val="793905"/>
                </a:solidFill>
              </a:rPr>
              <a:t> реализует комплексную ДООП «Педагогический клуб», организует и проводит </a:t>
            </a:r>
            <a:r>
              <a:rPr lang="ru-RU" sz="2000" dirty="0" smtClean="0">
                <a:solidFill>
                  <a:srgbClr val="793905"/>
                </a:solidFill>
              </a:rPr>
              <a:t>городские </a:t>
            </a:r>
            <a:r>
              <a:rPr lang="ru-RU" sz="2000" dirty="0" err="1" smtClean="0">
                <a:solidFill>
                  <a:srgbClr val="793905"/>
                </a:solidFill>
              </a:rPr>
              <a:t>профориентационные</a:t>
            </a:r>
            <a:r>
              <a:rPr lang="ru-RU" sz="2000" dirty="0" smtClean="0">
                <a:solidFill>
                  <a:srgbClr val="793905"/>
                </a:solidFill>
              </a:rPr>
              <a:t> и мотивационные конкурсы для </a:t>
            </a:r>
            <a:r>
              <a:rPr lang="ru-RU" sz="2000" dirty="0">
                <a:solidFill>
                  <a:srgbClr val="793905"/>
                </a:solidFill>
              </a:rPr>
              <a:t>школьников по теме проекта</a:t>
            </a:r>
          </a:p>
          <a:p>
            <a:pPr lvl="0"/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912768" cy="504056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Организация сетевого взаимодействия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793905"/>
                </a:solidFill>
              </a:rPr>
              <a:t>СГУ</a:t>
            </a:r>
            <a:r>
              <a:rPr lang="ru-RU" sz="2000" dirty="0">
                <a:solidFill>
                  <a:srgbClr val="793905"/>
                </a:solidFill>
              </a:rPr>
              <a:t> разрабатывает и реализует программы элективных и профильных курсов в пилотных общеобразовательных организациях, организует участие студентов в методических и социально-значимых мероприятиях;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u-RU" sz="2000" b="1" dirty="0">
                <a:solidFill>
                  <a:srgbClr val="793905"/>
                </a:solidFill>
              </a:rPr>
              <a:t>Общеобразовательные школы №№2,7,11,24,65</a:t>
            </a:r>
            <a:r>
              <a:rPr lang="ru-RU" sz="2000" dirty="0">
                <a:solidFill>
                  <a:srgbClr val="793905"/>
                </a:solidFill>
              </a:rPr>
              <a:t> реализуют программы социально-педагогического профиля, организуют общественную деятельность учащихся «педагогических» классов, в том числе  активное участие в волонтерском движении, школьном самоуправлении, городских мероприятиях в рамках проекта.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79390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912768" cy="504056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Организация сетевого взаимодействия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93905"/>
                </a:solidFill>
              </a:rPr>
              <a:t>ЦПДК</a:t>
            </a:r>
            <a:r>
              <a:rPr lang="ru-RU" sz="2000" dirty="0" smtClean="0">
                <a:solidFill>
                  <a:srgbClr val="793905"/>
                </a:solidFill>
              </a:rPr>
              <a:t> обеспечивает методическую поддержку реализации заявленных инициатив в аспекте психологического сопровождения и консультирования;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793905"/>
                </a:solidFill>
              </a:rPr>
              <a:t>Сочинская территориальная организация профсоюза работников народного образования и науки РФ </a:t>
            </a:r>
            <a:r>
              <a:rPr lang="ru-RU" sz="2000" dirty="0" smtClean="0">
                <a:solidFill>
                  <a:srgbClr val="793905"/>
                </a:solidFill>
              </a:rPr>
              <a:t>реализуют комплекс мотивационных мероприятий для молодых педагогов, в том числе направленных на их социальную поддержку;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793905"/>
                </a:solidFill>
              </a:rPr>
              <a:t>82 образовательные организации</a:t>
            </a:r>
            <a:r>
              <a:rPr lang="ru-RU" sz="2000" dirty="0" smtClean="0">
                <a:solidFill>
                  <a:srgbClr val="793905"/>
                </a:solidFill>
              </a:rPr>
              <a:t> (30 – ОО, 40 – ДОУ, 12 – УДО) являются базами педагогических практик для студентов СГУ.</a:t>
            </a:r>
            <a:endParaRPr lang="ru-RU" sz="2000" dirty="0">
              <a:solidFill>
                <a:srgbClr val="79390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79390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0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762000" y="1340768"/>
            <a:ext cx="38862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76800" y="1340768"/>
            <a:ext cx="3886200" cy="648072"/>
          </a:xfrm>
        </p:spPr>
        <p:txBody>
          <a:bodyPr/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8877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Субъекты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сетевого взаимодействия</a:t>
            </a:r>
            <a:endParaRPr lang="ru-RU" sz="3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31FD5CED-66D0-4F16-8125-495382280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667522"/>
              </p:ext>
            </p:extLst>
          </p:nvPr>
        </p:nvGraphicFramePr>
        <p:xfrm>
          <a:off x="395536" y="1988840"/>
          <a:ext cx="41044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31FD5CED-66D0-4F16-8125-495382280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715729"/>
              </p:ext>
            </p:extLst>
          </p:nvPr>
        </p:nvGraphicFramePr>
        <p:xfrm>
          <a:off x="4788024" y="1988840"/>
          <a:ext cx="41764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380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912768" cy="504056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/>
              <a:t>Апробация и </a:t>
            </a:r>
            <a:r>
              <a:rPr lang="ru-RU" sz="2400" b="1" dirty="0" smtClean="0"/>
              <a:t>диссеминация</a:t>
            </a:r>
            <a:br>
              <a:rPr lang="ru-RU" sz="2400" b="1" dirty="0" smtClean="0"/>
            </a:br>
            <a:r>
              <a:rPr lang="ru-RU" sz="2400" b="1" dirty="0" smtClean="0"/>
              <a:t>результатов </a:t>
            </a:r>
            <a:r>
              <a:rPr lang="ru-RU" sz="2400" b="1" dirty="0"/>
              <a:t>работы КИП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55679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ru-RU" sz="2000" dirty="0">
                <a:solidFill>
                  <a:srgbClr val="793905"/>
                </a:solidFill>
              </a:rPr>
              <a:t> Организована информационная работа о ходе реализации </a:t>
            </a:r>
            <a:r>
              <a:rPr lang="ru-RU" sz="2000" dirty="0" smtClean="0">
                <a:solidFill>
                  <a:srgbClr val="793905"/>
                </a:solidFill>
              </a:rPr>
              <a:t>проекта:</a:t>
            </a:r>
            <a:endParaRPr lang="ru-RU" sz="2000" dirty="0">
              <a:solidFill>
                <a:srgbClr val="793905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педагогических работников – на семинарах МУО СЦРО;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для  руководящих работни­ков – на отраслевых совещаниях;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для учащихся старших классов, ориентированных на выбор педагогиче­ских специальностей – в рамках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профориентацион-ных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мероприятий;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для студентов педагогических специальностей – на ежегодной конференции СГУ по итогам педагогической практики;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для роди­тельской общественности – на родительских собраниях, в ходе презентации дополнительной общеобразовательной общеразвивающей комплексной программы социально-педагогической направленности «Педагогический клуб». </a:t>
            </a:r>
          </a:p>
        </p:txBody>
      </p:sp>
    </p:spTree>
    <p:extLst>
      <p:ext uri="{BB962C8B-B14F-4D97-AF65-F5344CB8AC3E}">
        <p14:creationId xmlns:p14="http://schemas.microsoft.com/office/powerpoint/2010/main" val="35284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912768" cy="504056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/>
              <a:t>Апробация и диссеминация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результатов </a:t>
            </a:r>
            <a:r>
              <a:rPr lang="ru-RU" sz="2400" b="1" dirty="0"/>
              <a:t>работы КИП</a:t>
            </a:r>
            <a:endParaRPr lang="ru-RU" sz="2400" dirty="0"/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828092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793905"/>
                </a:solidFill>
              </a:rPr>
              <a:t>2.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На официальных сайтах МУО СЦРО и МАУ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ЦДОД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«СИБ»</a:t>
            </a:r>
            <a:endParaRPr lang="ru-RU" sz="2000" dirty="0">
              <a:solidFill>
                <a:srgbClr val="793905"/>
              </a:solidFill>
            </a:endParaRPr>
          </a:p>
          <a:p>
            <a:pPr algn="just"/>
            <a:r>
              <a:rPr lang="ru-RU" sz="2000" dirty="0" smtClean="0">
                <a:solidFill>
                  <a:srgbClr val="793905"/>
                </a:solidFill>
              </a:rPr>
              <a:t>3. Образовательным </a:t>
            </a:r>
            <a:r>
              <a:rPr lang="ru-RU" sz="2000" dirty="0">
                <a:solidFill>
                  <a:srgbClr val="793905"/>
                </a:solidFill>
              </a:rPr>
              <a:t>учреждениям города: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предоставлена возможность использования методических продуктов, создаваемых в рамках реализации проекта,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93905"/>
                </a:solidFill>
              </a:rPr>
              <a:t>консультативная помощь в организации и проведении мероприятий педагогической направленности для школьников, реализации программ элективных и профильных курсов.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793905"/>
                </a:solidFill>
              </a:rPr>
              <a:t>4. Отчет </a:t>
            </a:r>
            <a:r>
              <a:rPr lang="ru-RU" sz="2000" dirty="0">
                <a:solidFill>
                  <a:srgbClr val="793905"/>
                </a:solidFill>
              </a:rPr>
              <a:t>о реализации инновационного проекта в </a:t>
            </a:r>
            <a:r>
              <a:rPr lang="ru-RU" sz="2000" dirty="0" smtClean="0">
                <a:solidFill>
                  <a:srgbClr val="793905"/>
                </a:solidFill>
              </a:rPr>
              <a:t>2018 </a:t>
            </a:r>
            <a:r>
              <a:rPr lang="ru-RU" sz="2000" dirty="0">
                <a:solidFill>
                  <a:srgbClr val="793905"/>
                </a:solidFill>
              </a:rPr>
              <a:t>году представлен на </a:t>
            </a:r>
            <a:r>
              <a:rPr lang="ru-RU" sz="2000" dirty="0" smtClean="0">
                <a:solidFill>
                  <a:srgbClr val="793905"/>
                </a:solidFill>
              </a:rPr>
              <a:t>планерном совещании управления </a:t>
            </a:r>
            <a:r>
              <a:rPr lang="ru-RU" sz="2000" dirty="0">
                <a:solidFill>
                  <a:srgbClr val="793905"/>
                </a:solidFill>
              </a:rPr>
              <a:t>по образованию и науке администрации г. Сочи в декабре </a:t>
            </a:r>
            <a:r>
              <a:rPr lang="ru-RU" sz="2000" dirty="0" smtClean="0">
                <a:solidFill>
                  <a:srgbClr val="793905"/>
                </a:solidFill>
              </a:rPr>
              <a:t>2018 </a:t>
            </a:r>
            <a:r>
              <a:rPr lang="ru-RU" sz="2000" dirty="0">
                <a:solidFill>
                  <a:srgbClr val="793905"/>
                </a:solidFill>
              </a:rPr>
              <a:t>г.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solidFill>
                  <a:srgbClr val="793905"/>
                </a:solidFill>
              </a:rPr>
              <a:t>5. 29 июня 2018 </a:t>
            </a:r>
            <a:r>
              <a:rPr lang="ru-RU" sz="2000" dirty="0">
                <a:solidFill>
                  <a:srgbClr val="793905"/>
                </a:solidFill>
              </a:rPr>
              <a:t>года </a:t>
            </a:r>
            <a:r>
              <a:rPr lang="ru-RU" sz="2000" dirty="0" smtClean="0">
                <a:solidFill>
                  <a:srgbClr val="793905"/>
                </a:solidFill>
              </a:rPr>
              <a:t>был </a:t>
            </a:r>
            <a:r>
              <a:rPr lang="ru-RU" sz="2000" dirty="0">
                <a:solidFill>
                  <a:srgbClr val="793905"/>
                </a:solidFill>
              </a:rPr>
              <a:t>проведен краевой </a:t>
            </a:r>
            <a:r>
              <a:rPr lang="ru-RU" sz="2000" dirty="0" smtClean="0">
                <a:solidFill>
                  <a:srgbClr val="793905"/>
                </a:solidFill>
              </a:rPr>
              <a:t>диссеминационный </a:t>
            </a:r>
            <a:r>
              <a:rPr lang="ru-RU" sz="2000" dirty="0">
                <a:solidFill>
                  <a:srgbClr val="793905"/>
                </a:solidFill>
              </a:rPr>
              <a:t>семинар по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9568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920880" cy="7108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СПАСИБО ЗА ВНИМАНИЕ!</a:t>
            </a:r>
            <a:endParaRPr lang="ru-RU" sz="2800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5" y="472514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  <a:p>
            <a:r>
              <a:rPr lang="ru-RU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354000, г. Сочи, ул. Юных ленинцев, 5, тел./факс 8(862)264-71-87</a:t>
            </a:r>
          </a:p>
          <a:p>
            <a:r>
              <a:rPr lang="en-US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http://www.scro.ru</a:t>
            </a:r>
          </a:p>
          <a:p>
            <a:r>
              <a:rPr lang="en-US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http://www.scro.ru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Идея инновационного проекта</a:t>
            </a:r>
            <a:endParaRPr lang="ru-RU" sz="2800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08" y="1916831"/>
            <a:ext cx="1676900" cy="22358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8742" y="1362834"/>
            <a:ext cx="208823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ХОЧУ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182" y="1935007"/>
            <a:ext cx="2229809" cy="22176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68970" y="1340768"/>
            <a:ext cx="208823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МОГУ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894766"/>
            <a:ext cx="2313389" cy="22579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68145" y="1360645"/>
            <a:ext cx="2520280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РАБОТАЮ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3D1607-181D-4428-94BE-F7FE616EAB19}"/>
              </a:ext>
            </a:extLst>
          </p:cNvPr>
          <p:cNvSpPr txBox="1"/>
          <p:nvPr/>
        </p:nvSpPr>
        <p:spPr>
          <a:xfrm>
            <a:off x="359532" y="432574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93905"/>
                </a:solidFill>
              </a:rPr>
              <a:t>Основной идеей является формирование си­стемы образовательных событий, возрастосообразных деятельностных проб и социально-педагогических практик, которые позволят обучаю­щимся общеобразовательных организаций, студентам учреждений профес­сионального образования педагогической направленности и молодым пе­дагогам попробовать/реализовать себя в различных видах деятельности, способствующих проявлению собственных потребностей и мотивов и осо­знанию личностных смыслов.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6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/>
              <a:t>Субъекты проектной команды</a:t>
            </a:r>
            <a:endParaRPr lang="ru-RU" sz="3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31FD5CED-66D0-4F16-8125-495382280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715970"/>
              </p:ext>
            </p:extLst>
          </p:nvPr>
        </p:nvGraphicFramePr>
        <p:xfrm>
          <a:off x="899592" y="1556792"/>
          <a:ext cx="75371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00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93905"/>
                </a:solidFill>
              </a:rPr>
              <a:t>Инновационная деятельность в рамках проекта ведется по трем направ­лениям: </a:t>
            </a: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52584" y="1700808"/>
            <a:ext cx="8710840" cy="4464496"/>
            <a:chOff x="252584" y="2204863"/>
            <a:chExt cx="8710840" cy="4176464"/>
          </a:xfrm>
        </p:grpSpPr>
        <p:sp>
          <p:nvSpPr>
            <p:cNvPr id="6" name="Полилиния 5"/>
            <p:cNvSpPr/>
            <p:nvPr/>
          </p:nvSpPr>
          <p:spPr>
            <a:xfrm rot="21600000">
              <a:off x="252584" y="2204863"/>
              <a:ext cx="2765346" cy="41764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0" tIns="835293" rIns="121047" bIns="835293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/>
                <a:t>ШКОЛЬНИКИ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Организация профильных педагогических классов </a:t>
              </a:r>
            </a:p>
            <a:p>
              <a:pPr marL="114300" lvl="1" indent="-11430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Проведение мотивирующих мероприятий</a:t>
              </a:r>
            </a:p>
            <a:p>
              <a:pPr marL="114300" lvl="1" indent="-11430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Организация сетевого взаимодействия в системе социально-</a:t>
              </a:r>
              <a:r>
                <a:rPr lang="ru-RU" sz="1500" kern="1200" dirty="0" err="1"/>
                <a:t>педагогиче</a:t>
              </a:r>
              <a:r>
                <a:rPr lang="ru-RU" sz="1500" kern="1200" dirty="0"/>
                <a:t>-</a:t>
              </a:r>
              <a:r>
                <a:rPr lang="ru-RU" sz="1500" kern="1200" dirty="0" err="1"/>
                <a:t>ских</a:t>
              </a:r>
              <a:r>
                <a:rPr lang="ru-RU" sz="1500" kern="1200" dirty="0"/>
                <a:t> практик 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rot="21600000">
              <a:off x="3225331" y="2204863"/>
              <a:ext cx="2765346" cy="41764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08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742489"/>
                <a:satOff val="-20694"/>
                <a:lumOff val="-1765"/>
                <a:alphaOff val="0"/>
              </a:schemeClr>
            </a:fillRef>
            <a:effectRef idx="3">
              <a:schemeClr val="accent4">
                <a:hueOff val="3742489"/>
                <a:satOff val="-20694"/>
                <a:lumOff val="-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0" tIns="835293" rIns="121047" bIns="835293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/>
                <a:t>СТУДЕНТЫ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Предоставление баз педагогической практики</a:t>
              </a:r>
            </a:p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kern="1200" dirty="0"/>
                <a:t> 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Организация участия в методических и социально значимых мероприятиях МУО СЦРО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198078" y="2204863"/>
              <a:ext cx="2765346" cy="417646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7484979"/>
                <a:satOff val="-41387"/>
                <a:lumOff val="-3529"/>
                <a:alphaOff val="0"/>
              </a:schemeClr>
            </a:fillRef>
            <a:effectRef idx="3">
              <a:schemeClr val="accent4">
                <a:hueOff val="7484979"/>
                <a:satOff val="-41387"/>
                <a:lumOff val="-35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650" tIns="835293" rIns="121047" bIns="835293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/>
                <a:t>УЧИТЕЛЯ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Расширение спектра методических и социально значимых мероприятий   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/>
                <a:t>Разработка модели тьюторского сопровождения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0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 работе со школьниками:</a:t>
            </a:r>
            <a:endParaRPr lang="ru-RU" sz="28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3CCB6F5-F0CE-414A-9D1D-7F1B0D62E8DC}"/>
              </a:ext>
            </a:extLst>
          </p:cNvPr>
          <p:cNvSpPr/>
          <p:nvPr/>
        </p:nvSpPr>
        <p:spPr>
          <a:xfrm>
            <a:off x="827584" y="1804169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выявление в ходе мотивационных мероприятий обучающихся, имеющих склонности к педагогическим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профессиям</a:t>
            </a:r>
          </a:p>
          <a:p>
            <a:pPr algn="just">
              <a:spcBef>
                <a:spcPts val="1200"/>
              </a:spcBef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организация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профильного обучения и обеспечение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деятельностных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проб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51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35243"/>
            <a:ext cx="6912768" cy="71084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/>
              <a:t>Классы социально-педагогического профиля</a:t>
            </a:r>
            <a:endParaRPr lang="ru-RU" sz="2200" b="1" dirty="0">
              <a:solidFill>
                <a:srgbClr val="793905"/>
              </a:solidFill>
            </a:endParaRPr>
          </a:p>
        </p:txBody>
      </p:sp>
      <p:pic>
        <p:nvPicPr>
          <p:cNvPr id="4" name="Рисунок 3" descr="Эмблема СЦРО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2114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ED1B9C-6AB4-48FA-A20F-5F3835EC9B06}"/>
              </a:ext>
            </a:extLst>
          </p:cNvPr>
          <p:cNvSpPr txBox="1"/>
          <p:nvPr/>
        </p:nvSpPr>
        <p:spPr>
          <a:xfrm>
            <a:off x="611560" y="1628800"/>
            <a:ext cx="820891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793905"/>
                </a:solidFill>
              </a:rPr>
              <a:t>в</a:t>
            </a:r>
            <a:r>
              <a:rPr lang="ru-RU" sz="2200" dirty="0" smtClean="0">
                <a:solidFill>
                  <a:srgbClr val="793905"/>
                </a:solidFill>
              </a:rPr>
              <a:t> </a:t>
            </a:r>
            <a:r>
              <a:rPr lang="ru-RU" sz="2200" dirty="0">
                <a:solidFill>
                  <a:srgbClr val="793905"/>
                </a:solidFill>
              </a:rPr>
              <a:t>5-ти общеобразовательных организациях го­рода </a:t>
            </a:r>
            <a:r>
              <a:rPr lang="ru-RU" sz="2200" dirty="0" smtClean="0">
                <a:solidFill>
                  <a:srgbClr val="793905"/>
                </a:solidFill>
              </a:rPr>
              <a:t>функционируют </a:t>
            </a:r>
            <a:r>
              <a:rPr lang="ru-RU" sz="2200" dirty="0">
                <a:solidFill>
                  <a:srgbClr val="793905"/>
                </a:solidFill>
              </a:rPr>
              <a:t>классы социально-педагогического </a:t>
            </a:r>
            <a:r>
              <a:rPr lang="ru-RU" sz="2200" dirty="0" smtClean="0">
                <a:solidFill>
                  <a:srgbClr val="793905"/>
                </a:solidFill>
              </a:rPr>
              <a:t>профиля; </a:t>
            </a:r>
            <a:endParaRPr lang="ru-RU" sz="2200" dirty="0">
              <a:solidFill>
                <a:srgbClr val="793905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793905"/>
                </a:solidFill>
              </a:rPr>
              <a:t>п</a:t>
            </a:r>
            <a:r>
              <a:rPr lang="ru-RU" sz="2200" dirty="0" smtClean="0">
                <a:solidFill>
                  <a:srgbClr val="793905"/>
                </a:solidFill>
              </a:rPr>
              <a:t>роведена </a:t>
            </a:r>
            <a:r>
              <a:rPr lang="ru-RU" sz="2200" dirty="0">
                <a:solidFill>
                  <a:srgbClr val="793905"/>
                </a:solidFill>
              </a:rPr>
              <a:t>экспертиза и корректировка учебных пла­нов классов социально-педагогического профиля пилотных </a:t>
            </a:r>
            <a:r>
              <a:rPr lang="ru-RU" sz="2200" dirty="0" smtClean="0">
                <a:solidFill>
                  <a:srgbClr val="793905"/>
                </a:solidFill>
              </a:rPr>
              <a:t>школ;</a:t>
            </a:r>
            <a:endParaRPr lang="ru-RU" sz="2200" dirty="0">
              <a:solidFill>
                <a:srgbClr val="793905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>
                <a:solidFill>
                  <a:srgbClr val="793905"/>
                </a:solidFill>
              </a:rPr>
              <a:t>в</a:t>
            </a:r>
            <a:r>
              <a:rPr lang="ru-RU" sz="2200" dirty="0" smtClean="0">
                <a:solidFill>
                  <a:srgbClr val="793905"/>
                </a:solidFill>
              </a:rPr>
              <a:t>не­сены </a:t>
            </a:r>
            <a:r>
              <a:rPr lang="ru-RU" sz="2200" dirty="0">
                <a:solidFill>
                  <a:srgbClr val="793905"/>
                </a:solidFill>
              </a:rPr>
              <a:t>изменения в ООП на ступени среднего общего  </a:t>
            </a:r>
            <a:r>
              <a:rPr lang="ru-RU" sz="2200" dirty="0" smtClean="0">
                <a:solidFill>
                  <a:srgbClr val="793905"/>
                </a:solidFill>
              </a:rPr>
              <a:t>образования; </a:t>
            </a:r>
            <a:endParaRPr lang="ru-RU" sz="2200" dirty="0">
              <a:solidFill>
                <a:srgbClr val="793905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93905"/>
                </a:solidFill>
              </a:rPr>
              <a:t>прове­дены </a:t>
            </a:r>
            <a:r>
              <a:rPr lang="ru-RU" sz="2200" dirty="0">
                <a:solidFill>
                  <a:srgbClr val="793905"/>
                </a:solidFill>
              </a:rPr>
              <a:t>консультации по реализации программ элективных и профильных курсов: «Восхождение к педагогиче­ской профессии» «Управление педагогической карьерой», «Путь к успеху в педагоги­ческой профессии».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00662-0052-4751-B21C-4FA5A6EDB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</Template>
  <TotalTime>2443</TotalTime>
  <Words>1879</Words>
  <Application>Microsoft Office PowerPoint</Application>
  <PresentationFormat>Экран (4:3)</PresentationFormat>
  <Paragraphs>278</Paragraphs>
  <Slides>46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TeamworkPresentation2</vt:lpstr>
      <vt:lpstr>Презентация PowerPoint</vt:lpstr>
      <vt:lpstr>Развитие кадрового потенциала муниципальной системы образования г. Сочи через обеспечение условий для вхождения в педагогическую профессию школьников, студентов и молодых педагогов</vt:lpstr>
      <vt:lpstr>Цель: обеспечить приток молодых кадров в муниципальную систему образования и их успешную профессиональную адаптацию</vt:lpstr>
      <vt:lpstr>Задачи инновационного проекта на 2018 год</vt:lpstr>
      <vt:lpstr>Идея инновационного проекта</vt:lpstr>
      <vt:lpstr>Субъекты проектной команды</vt:lpstr>
      <vt:lpstr>Инновационная деятельность в рамках проекта ведется по трем направ­лениям: </vt:lpstr>
      <vt:lpstr>В работе со школьниками:</vt:lpstr>
      <vt:lpstr>Классы социально-педагогического профиля</vt:lpstr>
      <vt:lpstr>Дополнительная общеобразовательная общеразвивающая комплексная программа «Педагогический клуб»</vt:lpstr>
      <vt:lpstr>Дополнительная общеобразовательная общеразвивающая комплексная программа «Педагогический клуб»</vt:lpstr>
      <vt:lpstr>Дополнительная общеобразовательная общеразвивающая комплексная программа «Педагогический клуб»</vt:lpstr>
      <vt:lpstr>Летний лагерь с дневным пребыванием детей профориентационной педагогической направленности «Школа Чародейства и Волшебства»</vt:lpstr>
      <vt:lpstr>Школа Чародейства и Волшебства</vt:lpstr>
      <vt:lpstr>«Школа Чародейства и Волшебства»</vt:lpstr>
      <vt:lpstr>ШКОЛЬНИКИ.  МОТИВАЦИОННЫЕ КОНКУРСЫ: КОНКУРС ПОСТЕРОВ  «МОЯ ПРОФЕССИЯ – УЧИТЕЛЬ» </vt:lpstr>
      <vt:lpstr>ШКОЛЬНИКИ.  МОТИВАЦИОННЫЕ КОНКУРСЫ : КОНКУРС ФОТОРАБОТ  «ПЕДАГОГИЧЕСКОЕ ВДОХНОВЕНИЕ» </vt:lpstr>
      <vt:lpstr>ШКОЛЬНИКИ.  МОТИВАЦИОННЫЕ КОНКУРСЫ : КОНКУРС КОМПЬТЕРНЫХ ПРЕЗЕНТАЦИЙ  «ПРОФЕССИЯ ПОД МИКРОСКОПОМ», НОМИНАЦИЯ «ПО ТУ СТОРОНУ ПАРТЫ» </vt:lpstr>
      <vt:lpstr>ШКОЛЬНИКИ.  МОТИВАЦИОННЫЕ КОНКУРСЫ : «ПРОФЕССИОНАЛЬНОЕ СЕМЕЙНОЕ ДРЕВО», НОМИНАЦИЯ «ПЕДАГОГИЧЕСКИЕ ДИНАСТИИ» </vt:lpstr>
      <vt:lpstr>ШКОЛЬНИКИ.  ГОРОДСКАЯ ПРОФОРИЕНТАЦИОННАЯ ИГРА  «НОВЫЙ ГОРОД – ГОРОД ОБРАЗОВАНИЯ</vt:lpstr>
      <vt:lpstr>ШКОЛЬНИКИ.  ОБРАЗОВАТЕЛЬНАЯ РОЛЕВАЯ ИГРА  «ДЕНЬ ДУБЛЕРА» </vt:lpstr>
      <vt:lpstr>ШКОЛЬНИКИ.  ОБРАЗОВАТЕЛЬНАЯ РОЛЕВАЯ ИГРА  «ДЕНЬ ДУБЛЕРА» </vt:lpstr>
      <vt:lpstr>ШКОЛЬНИКИ.  РАБОТА ДЕТСКОГО ЖЮРИ ГОРОДСКИХ ПРОФЕССИОНАЛЬНЫХ КОНКУРСОВ </vt:lpstr>
      <vt:lpstr>СТУДЕНТЫ</vt:lpstr>
      <vt:lpstr>СТУДЕНТЫ.  БАЗЫ ПРАКТИК СТУДЕНТОВ СГУ</vt:lpstr>
      <vt:lpstr>СТУДЕНТЫ</vt:lpstr>
      <vt:lpstr>СТУДЕНТЫ</vt:lpstr>
      <vt:lpstr>МОЛОДЫЕ УЧИТЕЛЯ</vt:lpstr>
      <vt:lpstr>МОЛОДЫЕ УЧИТЕЛЯ</vt:lpstr>
      <vt:lpstr>МОЛОДЫЕ УЧИТЕЛЯ</vt:lpstr>
      <vt:lpstr>МОЛОДЫЕ УЧИТЕЛЯ.  НОМИНАЦИЯ «МОЛОДОЙ ВОСПИТАТЕЛЬ СОЧИ»  В ГОРОДСКОМ КОНКУРСЕ «ВОСПИТАТЕЛЬ ГОДА СОЧИ» </vt:lpstr>
      <vt:lpstr>МОЛОДЫЕ УЧИТЕЛЯ. ПОБЕДИТЕЛИ В НОМИНАЦИИ «МОЛОДОЙ УЧИТЕЛЬ СОЧИ»  ГОРОДСКОГО КОНКУРСА «УЧИТЕЛЬ ГОДА СОЧИ» </vt:lpstr>
      <vt:lpstr>МОЛОДЫЕ УЧИТЕЛЯ. УЧАСТИЕ В МЕТОДИЧЕСКИХ МЕРОПРИЯТИЯХ МУО СЦРО </vt:lpstr>
      <vt:lpstr>Инновационность</vt:lpstr>
      <vt:lpstr>Инновационность</vt:lpstr>
      <vt:lpstr>Учебная и методическая продукция (2017 год)</vt:lpstr>
      <vt:lpstr>Учебная и методическая продукция (2018 год)</vt:lpstr>
      <vt:lpstr>Результативность (определённая устойчивость положительных результатов)</vt:lpstr>
      <vt:lpstr>Организация сетевого взаимодействия</vt:lpstr>
      <vt:lpstr>Организация сетевого взаимодействия</vt:lpstr>
      <vt:lpstr>Организация сетевого взаимодействия</vt:lpstr>
      <vt:lpstr>Организация сетевого взаимодействия</vt:lpstr>
      <vt:lpstr>Субъекты  сетевого взаимодействия</vt:lpstr>
      <vt:lpstr>Апробация и диссеминация результатов работы КИП</vt:lpstr>
      <vt:lpstr>Апробация и диссеминация  результатов работы КИП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Сочинский центр развития образования</dc:title>
  <dc:creator>СЦРО</dc:creator>
  <cp:lastModifiedBy>ADMIN</cp:lastModifiedBy>
  <cp:revision>159</cp:revision>
  <dcterms:created xsi:type="dcterms:W3CDTF">2016-11-15T10:45:16Z</dcterms:created>
  <dcterms:modified xsi:type="dcterms:W3CDTF">2019-01-16T14:12:50Z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