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41"/>
  </p:notesMasterIdLst>
  <p:sldIdLst>
    <p:sldId id="274" r:id="rId3"/>
    <p:sldId id="257" r:id="rId4"/>
    <p:sldId id="264" r:id="rId5"/>
    <p:sldId id="266" r:id="rId6"/>
    <p:sldId id="275" r:id="rId7"/>
    <p:sldId id="269" r:id="rId8"/>
    <p:sldId id="267" r:id="rId9"/>
    <p:sldId id="277" r:id="rId10"/>
    <p:sldId id="278" r:id="rId11"/>
    <p:sldId id="281" r:id="rId12"/>
    <p:sldId id="282" r:id="rId13"/>
    <p:sldId id="284" r:id="rId14"/>
    <p:sldId id="270" r:id="rId15"/>
    <p:sldId id="285" r:id="rId16"/>
    <p:sldId id="286" r:id="rId17"/>
    <p:sldId id="287" r:id="rId18"/>
    <p:sldId id="288" r:id="rId19"/>
    <p:sldId id="293" r:id="rId20"/>
    <p:sldId id="294" r:id="rId21"/>
    <p:sldId id="297" r:id="rId22"/>
    <p:sldId id="298" r:id="rId23"/>
    <p:sldId id="303" r:id="rId24"/>
    <p:sldId id="299" r:id="rId25"/>
    <p:sldId id="300" r:id="rId26"/>
    <p:sldId id="301" r:id="rId27"/>
    <p:sldId id="302" r:id="rId28"/>
    <p:sldId id="304" r:id="rId29"/>
    <p:sldId id="305" r:id="rId30"/>
    <p:sldId id="272" r:id="rId31"/>
    <p:sldId id="271" r:id="rId32"/>
    <p:sldId id="312" r:id="rId33"/>
    <p:sldId id="311" r:id="rId34"/>
    <p:sldId id="306" r:id="rId35"/>
    <p:sldId id="308" r:id="rId36"/>
    <p:sldId id="307" r:id="rId37"/>
    <p:sldId id="309" r:id="rId38"/>
    <p:sldId id="310" r:id="rId39"/>
    <p:sldId id="27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905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208" autoAdjust="0"/>
  </p:normalViewPr>
  <p:slideViewPr>
    <p:cSldViewPr>
      <p:cViewPr>
        <p:scale>
          <a:sx n="115" d="100"/>
          <a:sy n="115" d="100"/>
        </p:scale>
        <p:origin x="-151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0A700-889D-4E5C-B06A-998F7318DC0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BA46C6D-2686-44E2-A346-09FD10175BE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УОН администрации г. Сочи</a:t>
          </a:r>
        </a:p>
      </dgm:t>
    </dgm:pt>
    <dgm:pt modelId="{763FB325-0A39-47C1-A5F1-C7BDE6A5C163}" type="parTrans" cxnId="{E5A10E63-11DC-4B09-8181-01D7F3D22F3C}">
      <dgm:prSet/>
      <dgm:spPr/>
      <dgm:t>
        <a:bodyPr/>
        <a:lstStyle/>
        <a:p>
          <a:endParaRPr lang="ru-RU"/>
        </a:p>
      </dgm:t>
    </dgm:pt>
    <dgm:pt modelId="{F50EC4B3-2D83-47BF-8D78-5D7B5DCBABC2}" type="sibTrans" cxnId="{E5A10E63-11DC-4B09-8181-01D7F3D22F3C}">
      <dgm:prSet/>
      <dgm:spPr/>
      <dgm:t>
        <a:bodyPr/>
        <a:lstStyle/>
        <a:p>
          <a:endParaRPr lang="ru-RU"/>
        </a:p>
      </dgm:t>
    </dgm:pt>
    <dgm:pt modelId="{B6866208-9232-4A33-A8BF-CF5EDA60AE3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Сочинский центр развития образования</a:t>
          </a:r>
        </a:p>
      </dgm:t>
    </dgm:pt>
    <dgm:pt modelId="{FB4EDF7F-5055-4A83-A1B9-8DE283BB0644}" type="parTrans" cxnId="{60B17589-2077-488B-80EF-F7E7DB5089B5}">
      <dgm:prSet/>
      <dgm:spPr/>
      <dgm:t>
        <a:bodyPr/>
        <a:lstStyle/>
        <a:p>
          <a:endParaRPr lang="ru-RU"/>
        </a:p>
      </dgm:t>
    </dgm:pt>
    <dgm:pt modelId="{12C738AD-98D8-45FF-8F10-5F3DA495C7E1}" type="sibTrans" cxnId="{60B17589-2077-488B-80EF-F7E7DB5089B5}">
      <dgm:prSet/>
      <dgm:spPr/>
      <dgm:t>
        <a:bodyPr/>
        <a:lstStyle/>
        <a:p>
          <a:endParaRPr lang="ru-RU"/>
        </a:p>
      </dgm:t>
    </dgm:pt>
    <dgm:pt modelId="{0ADC5776-6AA5-49F1-A04B-B0C17DC6F0E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МАУ ДО ЦДОД «СИБ»</a:t>
          </a:r>
        </a:p>
      </dgm:t>
    </dgm:pt>
    <dgm:pt modelId="{07180F3F-84C0-4878-AB31-78A81A742177}" type="parTrans" cxnId="{EB81A527-A29E-462D-B570-1F7D0A43DF45}">
      <dgm:prSet/>
      <dgm:spPr/>
      <dgm:t>
        <a:bodyPr/>
        <a:lstStyle/>
        <a:p>
          <a:endParaRPr lang="ru-RU"/>
        </a:p>
      </dgm:t>
    </dgm:pt>
    <dgm:pt modelId="{6EC5DB0B-8863-49CF-BAD6-69A82607151B}" type="sibTrans" cxnId="{EB81A527-A29E-462D-B570-1F7D0A43DF45}">
      <dgm:prSet/>
      <dgm:spPr/>
      <dgm:t>
        <a:bodyPr/>
        <a:lstStyle/>
        <a:p>
          <a:endParaRPr lang="ru-RU"/>
        </a:p>
      </dgm:t>
    </dgm:pt>
    <dgm:pt modelId="{68C51D2B-2F8F-4FDF-8826-7933E199F23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СОШ №№2, 7, 11, 24, 65</a:t>
          </a:r>
        </a:p>
      </dgm:t>
    </dgm:pt>
    <dgm:pt modelId="{0CA93E64-6FC0-423A-B9FF-F59BCE6A973F}" type="parTrans" cxnId="{1D18AAE2-E71B-4D85-9FBA-3E1FB2666B3B}">
      <dgm:prSet/>
      <dgm:spPr/>
      <dgm:t>
        <a:bodyPr/>
        <a:lstStyle/>
        <a:p>
          <a:endParaRPr lang="ru-RU"/>
        </a:p>
      </dgm:t>
    </dgm:pt>
    <dgm:pt modelId="{502E2924-6201-4DF6-8440-51669FC6612E}" type="sibTrans" cxnId="{1D18AAE2-E71B-4D85-9FBA-3E1FB2666B3B}">
      <dgm:prSet/>
      <dgm:spPr/>
      <dgm:t>
        <a:bodyPr/>
        <a:lstStyle/>
        <a:p>
          <a:endParaRPr lang="ru-RU"/>
        </a:p>
      </dgm:t>
    </dgm:pt>
    <dgm:pt modelId="{D1EDC633-D78D-4194-AA40-20F19135581A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Сочинский государственный университет</a:t>
          </a:r>
        </a:p>
      </dgm:t>
    </dgm:pt>
    <dgm:pt modelId="{B28FFC44-EC86-458A-8341-FAC8E86B8EBD}" type="parTrans" cxnId="{702DD0CE-40A3-464A-9B2E-88A554A79845}">
      <dgm:prSet/>
      <dgm:spPr/>
      <dgm:t>
        <a:bodyPr/>
        <a:lstStyle/>
        <a:p>
          <a:endParaRPr lang="ru-RU"/>
        </a:p>
      </dgm:t>
    </dgm:pt>
    <dgm:pt modelId="{23D38448-6771-4E61-8780-F298CD2B3F98}" type="sibTrans" cxnId="{702DD0CE-40A3-464A-9B2E-88A554A79845}">
      <dgm:prSet/>
      <dgm:spPr/>
      <dgm:t>
        <a:bodyPr/>
        <a:lstStyle/>
        <a:p>
          <a:endParaRPr lang="ru-RU"/>
        </a:p>
      </dgm:t>
    </dgm:pt>
    <dgm:pt modelId="{C7928036-3E69-4642-86D3-FFF279811054}" type="pres">
      <dgm:prSet presAssocID="{0A40A700-889D-4E5C-B06A-998F7318DC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0D609-82C4-4996-8360-50D821D1AAD9}" type="pres">
      <dgm:prSet presAssocID="{0BA46C6D-2686-44E2-A346-09FD10175BE7}" presName="parentLin" presStyleCnt="0"/>
      <dgm:spPr/>
    </dgm:pt>
    <dgm:pt modelId="{2681C0E5-15C2-4765-895C-72EB0B0C71E1}" type="pres">
      <dgm:prSet presAssocID="{0BA46C6D-2686-44E2-A346-09FD10175BE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E7B1166-BBE0-429C-8F55-F52AA9F2CCB2}" type="pres">
      <dgm:prSet presAssocID="{0BA46C6D-2686-44E2-A346-09FD10175BE7}" presName="parentText" presStyleLbl="node1" presStyleIdx="0" presStyleCnt="5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D6F40-E0FD-4EE8-B791-4502EFCE22F1}" type="pres">
      <dgm:prSet presAssocID="{0BA46C6D-2686-44E2-A346-09FD10175BE7}" presName="negativeSpace" presStyleCnt="0"/>
      <dgm:spPr/>
    </dgm:pt>
    <dgm:pt modelId="{009B005C-F398-48AE-AC9B-57CD07095FBF}" type="pres">
      <dgm:prSet presAssocID="{0BA46C6D-2686-44E2-A346-09FD10175BE7}" presName="childText" presStyleLbl="conFgAcc1" presStyleIdx="0" presStyleCnt="5">
        <dgm:presLayoutVars>
          <dgm:bulletEnabled val="1"/>
        </dgm:presLayoutVars>
      </dgm:prSet>
      <dgm:spPr/>
    </dgm:pt>
    <dgm:pt modelId="{88586F7B-C533-4D75-A7A5-01086290A289}" type="pres">
      <dgm:prSet presAssocID="{F50EC4B3-2D83-47BF-8D78-5D7B5DCBABC2}" presName="spaceBetweenRectangles" presStyleCnt="0"/>
      <dgm:spPr/>
    </dgm:pt>
    <dgm:pt modelId="{AA3A749D-A3AC-4F2A-A3C0-5279F2CA5CF5}" type="pres">
      <dgm:prSet presAssocID="{B6866208-9232-4A33-A8BF-CF5EDA60AE3B}" presName="parentLin" presStyleCnt="0"/>
      <dgm:spPr/>
    </dgm:pt>
    <dgm:pt modelId="{9C1D8B89-D601-4441-8142-9320EFE7B7BB}" type="pres">
      <dgm:prSet presAssocID="{B6866208-9232-4A33-A8BF-CF5EDA60AE3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99F4F99-1F8F-471E-8C07-0A351A62178D}" type="pres">
      <dgm:prSet presAssocID="{B6866208-9232-4A33-A8BF-CF5EDA60AE3B}" presName="parentText" presStyleLbl="node1" presStyleIdx="1" presStyleCnt="5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CCE9D-8D2D-460C-AC18-E0DF16A13EB9}" type="pres">
      <dgm:prSet presAssocID="{B6866208-9232-4A33-A8BF-CF5EDA60AE3B}" presName="negativeSpace" presStyleCnt="0"/>
      <dgm:spPr/>
    </dgm:pt>
    <dgm:pt modelId="{733ACECC-77D4-4BC3-8408-BC9915EFF98D}" type="pres">
      <dgm:prSet presAssocID="{B6866208-9232-4A33-A8BF-CF5EDA60AE3B}" presName="childText" presStyleLbl="conFgAcc1" presStyleIdx="1" presStyleCnt="5">
        <dgm:presLayoutVars>
          <dgm:bulletEnabled val="1"/>
        </dgm:presLayoutVars>
      </dgm:prSet>
      <dgm:spPr/>
    </dgm:pt>
    <dgm:pt modelId="{AAC686CF-08C1-4BD0-AF7E-EA07CDA92F8E}" type="pres">
      <dgm:prSet presAssocID="{12C738AD-98D8-45FF-8F10-5F3DA495C7E1}" presName="spaceBetweenRectangles" presStyleCnt="0"/>
      <dgm:spPr/>
    </dgm:pt>
    <dgm:pt modelId="{2C2B7783-4B74-4C05-9CD1-9BD4B4B9C0F3}" type="pres">
      <dgm:prSet presAssocID="{0ADC5776-6AA5-49F1-A04B-B0C17DC6F0E2}" presName="parentLin" presStyleCnt="0"/>
      <dgm:spPr/>
    </dgm:pt>
    <dgm:pt modelId="{222CB301-25F1-465D-950A-B515C598C8DB}" type="pres">
      <dgm:prSet presAssocID="{0ADC5776-6AA5-49F1-A04B-B0C17DC6F0E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8B7E65A-F4D5-454A-B5CF-2496FDD5103C}" type="pres">
      <dgm:prSet presAssocID="{0ADC5776-6AA5-49F1-A04B-B0C17DC6F0E2}" presName="parentText" presStyleLbl="node1" presStyleIdx="2" presStyleCnt="5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EE46E-85C1-4927-9376-A7BEE834579C}" type="pres">
      <dgm:prSet presAssocID="{0ADC5776-6AA5-49F1-A04B-B0C17DC6F0E2}" presName="negativeSpace" presStyleCnt="0"/>
      <dgm:spPr/>
    </dgm:pt>
    <dgm:pt modelId="{14A90919-B8ED-44AE-AE5A-503F2AE94133}" type="pres">
      <dgm:prSet presAssocID="{0ADC5776-6AA5-49F1-A04B-B0C17DC6F0E2}" presName="childText" presStyleLbl="conFgAcc1" presStyleIdx="2" presStyleCnt="5">
        <dgm:presLayoutVars>
          <dgm:bulletEnabled val="1"/>
        </dgm:presLayoutVars>
      </dgm:prSet>
      <dgm:spPr/>
    </dgm:pt>
    <dgm:pt modelId="{2B65EA7F-E58C-4F8F-8D75-756716FE0BFD}" type="pres">
      <dgm:prSet presAssocID="{6EC5DB0B-8863-49CF-BAD6-69A82607151B}" presName="spaceBetweenRectangles" presStyleCnt="0"/>
      <dgm:spPr/>
    </dgm:pt>
    <dgm:pt modelId="{471E29C0-A32A-4F7D-8429-50AA6E47FA37}" type="pres">
      <dgm:prSet presAssocID="{D1EDC633-D78D-4194-AA40-20F19135581A}" presName="parentLin" presStyleCnt="0"/>
      <dgm:spPr/>
    </dgm:pt>
    <dgm:pt modelId="{DCA16F37-911C-4720-913F-FB2F684A9474}" type="pres">
      <dgm:prSet presAssocID="{D1EDC633-D78D-4194-AA40-20F19135581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4CD49F1-6095-42B8-ADA1-42D9399CA85A}" type="pres">
      <dgm:prSet presAssocID="{D1EDC633-D78D-4194-AA40-20F19135581A}" presName="parentText" presStyleLbl="node1" presStyleIdx="3" presStyleCnt="5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C93B7-964C-401E-97D8-F6C7F7557938}" type="pres">
      <dgm:prSet presAssocID="{D1EDC633-D78D-4194-AA40-20F19135581A}" presName="negativeSpace" presStyleCnt="0"/>
      <dgm:spPr/>
    </dgm:pt>
    <dgm:pt modelId="{94FA2659-9181-4A95-A8FC-82A07148BF03}" type="pres">
      <dgm:prSet presAssocID="{D1EDC633-D78D-4194-AA40-20F19135581A}" presName="childText" presStyleLbl="conFgAcc1" presStyleIdx="3" presStyleCnt="5">
        <dgm:presLayoutVars>
          <dgm:bulletEnabled val="1"/>
        </dgm:presLayoutVars>
      </dgm:prSet>
      <dgm:spPr/>
    </dgm:pt>
    <dgm:pt modelId="{4158A0EB-4B64-464B-8AD1-CBEE52B35729}" type="pres">
      <dgm:prSet presAssocID="{23D38448-6771-4E61-8780-F298CD2B3F98}" presName="spaceBetweenRectangles" presStyleCnt="0"/>
      <dgm:spPr/>
    </dgm:pt>
    <dgm:pt modelId="{043FA09B-E20E-499E-BF51-6D4DF26F68B2}" type="pres">
      <dgm:prSet presAssocID="{68C51D2B-2F8F-4FDF-8826-7933E199F239}" presName="parentLin" presStyleCnt="0"/>
      <dgm:spPr/>
    </dgm:pt>
    <dgm:pt modelId="{12BB5F62-1FFE-43BC-9C9B-32416582E081}" type="pres">
      <dgm:prSet presAssocID="{68C51D2B-2F8F-4FDF-8826-7933E199F23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ED62B34-B1CC-4BE0-85B1-B11F0E3C82BA}" type="pres">
      <dgm:prSet presAssocID="{68C51D2B-2F8F-4FDF-8826-7933E199F239}" presName="parentText" presStyleLbl="node1" presStyleIdx="4" presStyleCnt="5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C2952-0F61-4629-B22E-7A71B0AFA981}" type="pres">
      <dgm:prSet presAssocID="{68C51D2B-2F8F-4FDF-8826-7933E199F239}" presName="negativeSpace" presStyleCnt="0"/>
      <dgm:spPr/>
    </dgm:pt>
    <dgm:pt modelId="{A68059E9-2D38-41DB-9E1B-E48F75937D9B}" type="pres">
      <dgm:prSet presAssocID="{68C51D2B-2F8F-4FDF-8826-7933E199F23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998C6CF-79ED-4CA4-940F-FD5D5BB13831}" type="presOf" srcId="{B6866208-9232-4A33-A8BF-CF5EDA60AE3B}" destId="{9C1D8B89-D601-4441-8142-9320EFE7B7BB}" srcOrd="0" destOrd="0" presId="urn:microsoft.com/office/officeart/2005/8/layout/list1"/>
    <dgm:cxn modelId="{249ECA81-2F85-4EAB-94DA-680B6141B682}" type="presOf" srcId="{D1EDC633-D78D-4194-AA40-20F19135581A}" destId="{F4CD49F1-6095-42B8-ADA1-42D9399CA85A}" srcOrd="1" destOrd="0" presId="urn:microsoft.com/office/officeart/2005/8/layout/list1"/>
    <dgm:cxn modelId="{702DD0CE-40A3-464A-9B2E-88A554A79845}" srcId="{0A40A700-889D-4E5C-B06A-998F7318DC02}" destId="{D1EDC633-D78D-4194-AA40-20F19135581A}" srcOrd="3" destOrd="0" parTransId="{B28FFC44-EC86-458A-8341-FAC8E86B8EBD}" sibTransId="{23D38448-6771-4E61-8780-F298CD2B3F98}"/>
    <dgm:cxn modelId="{04A040B6-78CE-4529-B968-B52F97BAEB1F}" type="presOf" srcId="{B6866208-9232-4A33-A8BF-CF5EDA60AE3B}" destId="{B99F4F99-1F8F-471E-8C07-0A351A62178D}" srcOrd="1" destOrd="0" presId="urn:microsoft.com/office/officeart/2005/8/layout/list1"/>
    <dgm:cxn modelId="{A4E11935-EB78-48DA-A10E-07165C99588C}" type="presOf" srcId="{68C51D2B-2F8F-4FDF-8826-7933E199F239}" destId="{12BB5F62-1FFE-43BC-9C9B-32416582E081}" srcOrd="0" destOrd="0" presId="urn:microsoft.com/office/officeart/2005/8/layout/list1"/>
    <dgm:cxn modelId="{2954515C-ECFC-4C12-A87C-26A2476D99A5}" type="presOf" srcId="{68C51D2B-2F8F-4FDF-8826-7933E199F239}" destId="{1ED62B34-B1CC-4BE0-85B1-B11F0E3C82BA}" srcOrd="1" destOrd="0" presId="urn:microsoft.com/office/officeart/2005/8/layout/list1"/>
    <dgm:cxn modelId="{88E56D2E-C3EB-4CEF-A4E6-9F850BB60C70}" type="presOf" srcId="{0ADC5776-6AA5-49F1-A04B-B0C17DC6F0E2}" destId="{F8B7E65A-F4D5-454A-B5CF-2496FDD5103C}" srcOrd="1" destOrd="0" presId="urn:microsoft.com/office/officeart/2005/8/layout/list1"/>
    <dgm:cxn modelId="{FBD829B5-62CE-444A-8744-846E35C50572}" type="presOf" srcId="{0BA46C6D-2686-44E2-A346-09FD10175BE7}" destId="{BE7B1166-BBE0-429C-8F55-F52AA9F2CCB2}" srcOrd="1" destOrd="0" presId="urn:microsoft.com/office/officeart/2005/8/layout/list1"/>
    <dgm:cxn modelId="{60B17589-2077-488B-80EF-F7E7DB5089B5}" srcId="{0A40A700-889D-4E5C-B06A-998F7318DC02}" destId="{B6866208-9232-4A33-A8BF-CF5EDA60AE3B}" srcOrd="1" destOrd="0" parTransId="{FB4EDF7F-5055-4A83-A1B9-8DE283BB0644}" sibTransId="{12C738AD-98D8-45FF-8F10-5F3DA495C7E1}"/>
    <dgm:cxn modelId="{E5A10E63-11DC-4B09-8181-01D7F3D22F3C}" srcId="{0A40A700-889D-4E5C-B06A-998F7318DC02}" destId="{0BA46C6D-2686-44E2-A346-09FD10175BE7}" srcOrd="0" destOrd="0" parTransId="{763FB325-0A39-47C1-A5F1-C7BDE6A5C163}" sibTransId="{F50EC4B3-2D83-47BF-8D78-5D7B5DCBABC2}"/>
    <dgm:cxn modelId="{FD3D2317-A5CB-4D77-A022-C02D0BEE94DE}" type="presOf" srcId="{0BA46C6D-2686-44E2-A346-09FD10175BE7}" destId="{2681C0E5-15C2-4765-895C-72EB0B0C71E1}" srcOrd="0" destOrd="0" presId="urn:microsoft.com/office/officeart/2005/8/layout/list1"/>
    <dgm:cxn modelId="{18E33C5D-EE1E-4583-A1DC-C611A765F42B}" type="presOf" srcId="{0ADC5776-6AA5-49F1-A04B-B0C17DC6F0E2}" destId="{222CB301-25F1-465D-950A-B515C598C8DB}" srcOrd="0" destOrd="0" presId="urn:microsoft.com/office/officeart/2005/8/layout/list1"/>
    <dgm:cxn modelId="{1D18AAE2-E71B-4D85-9FBA-3E1FB2666B3B}" srcId="{0A40A700-889D-4E5C-B06A-998F7318DC02}" destId="{68C51D2B-2F8F-4FDF-8826-7933E199F239}" srcOrd="4" destOrd="0" parTransId="{0CA93E64-6FC0-423A-B9FF-F59BCE6A973F}" sibTransId="{502E2924-6201-4DF6-8440-51669FC6612E}"/>
    <dgm:cxn modelId="{AEEB7ACE-0FC6-46BD-8C55-B27F966187C9}" type="presOf" srcId="{D1EDC633-D78D-4194-AA40-20F19135581A}" destId="{DCA16F37-911C-4720-913F-FB2F684A9474}" srcOrd="0" destOrd="0" presId="urn:microsoft.com/office/officeart/2005/8/layout/list1"/>
    <dgm:cxn modelId="{EB81A527-A29E-462D-B570-1F7D0A43DF45}" srcId="{0A40A700-889D-4E5C-B06A-998F7318DC02}" destId="{0ADC5776-6AA5-49F1-A04B-B0C17DC6F0E2}" srcOrd="2" destOrd="0" parTransId="{07180F3F-84C0-4878-AB31-78A81A742177}" sibTransId="{6EC5DB0B-8863-49CF-BAD6-69A82607151B}"/>
    <dgm:cxn modelId="{00771B6F-D7FF-42DD-8CFF-F415D3B28B35}" type="presOf" srcId="{0A40A700-889D-4E5C-B06A-998F7318DC02}" destId="{C7928036-3E69-4642-86D3-FFF279811054}" srcOrd="0" destOrd="0" presId="urn:microsoft.com/office/officeart/2005/8/layout/list1"/>
    <dgm:cxn modelId="{C22C6E37-7816-43F3-9C00-AD560C1545BC}" type="presParOf" srcId="{C7928036-3E69-4642-86D3-FFF279811054}" destId="{F390D609-82C4-4996-8360-50D821D1AAD9}" srcOrd="0" destOrd="0" presId="urn:microsoft.com/office/officeart/2005/8/layout/list1"/>
    <dgm:cxn modelId="{7D0ED3A7-371C-41BA-A65C-5D647D636C76}" type="presParOf" srcId="{F390D609-82C4-4996-8360-50D821D1AAD9}" destId="{2681C0E5-15C2-4765-895C-72EB0B0C71E1}" srcOrd="0" destOrd="0" presId="urn:microsoft.com/office/officeart/2005/8/layout/list1"/>
    <dgm:cxn modelId="{F063D72F-2D32-42FB-83C7-A3241C50C89E}" type="presParOf" srcId="{F390D609-82C4-4996-8360-50D821D1AAD9}" destId="{BE7B1166-BBE0-429C-8F55-F52AA9F2CCB2}" srcOrd="1" destOrd="0" presId="urn:microsoft.com/office/officeart/2005/8/layout/list1"/>
    <dgm:cxn modelId="{98E1B7BC-D6C0-491B-927D-FF29B8FA013E}" type="presParOf" srcId="{C7928036-3E69-4642-86D3-FFF279811054}" destId="{4B8D6F40-E0FD-4EE8-B791-4502EFCE22F1}" srcOrd="1" destOrd="0" presId="urn:microsoft.com/office/officeart/2005/8/layout/list1"/>
    <dgm:cxn modelId="{57E1CDEF-1E09-4A9A-BBE5-8AD13A1A247F}" type="presParOf" srcId="{C7928036-3E69-4642-86D3-FFF279811054}" destId="{009B005C-F398-48AE-AC9B-57CD07095FBF}" srcOrd="2" destOrd="0" presId="urn:microsoft.com/office/officeart/2005/8/layout/list1"/>
    <dgm:cxn modelId="{42B4D424-5D4A-48A4-BCD8-C9989D0C3AAC}" type="presParOf" srcId="{C7928036-3E69-4642-86D3-FFF279811054}" destId="{88586F7B-C533-4D75-A7A5-01086290A289}" srcOrd="3" destOrd="0" presId="urn:microsoft.com/office/officeart/2005/8/layout/list1"/>
    <dgm:cxn modelId="{6E2B5049-2897-4E51-A5E6-D4CA233BA752}" type="presParOf" srcId="{C7928036-3E69-4642-86D3-FFF279811054}" destId="{AA3A749D-A3AC-4F2A-A3C0-5279F2CA5CF5}" srcOrd="4" destOrd="0" presId="urn:microsoft.com/office/officeart/2005/8/layout/list1"/>
    <dgm:cxn modelId="{20661564-3CD8-4B6F-9738-86D02DE229B3}" type="presParOf" srcId="{AA3A749D-A3AC-4F2A-A3C0-5279F2CA5CF5}" destId="{9C1D8B89-D601-4441-8142-9320EFE7B7BB}" srcOrd="0" destOrd="0" presId="urn:microsoft.com/office/officeart/2005/8/layout/list1"/>
    <dgm:cxn modelId="{FF40F622-62A9-4155-BF2B-ED8D8AFCDF9D}" type="presParOf" srcId="{AA3A749D-A3AC-4F2A-A3C0-5279F2CA5CF5}" destId="{B99F4F99-1F8F-471E-8C07-0A351A62178D}" srcOrd="1" destOrd="0" presId="urn:microsoft.com/office/officeart/2005/8/layout/list1"/>
    <dgm:cxn modelId="{5B586089-E9CF-4644-B4F6-2D3F18097A22}" type="presParOf" srcId="{C7928036-3E69-4642-86D3-FFF279811054}" destId="{F6FCCE9D-8D2D-460C-AC18-E0DF16A13EB9}" srcOrd="5" destOrd="0" presId="urn:microsoft.com/office/officeart/2005/8/layout/list1"/>
    <dgm:cxn modelId="{759CE263-E562-4094-A7F5-DDA6CA957199}" type="presParOf" srcId="{C7928036-3E69-4642-86D3-FFF279811054}" destId="{733ACECC-77D4-4BC3-8408-BC9915EFF98D}" srcOrd="6" destOrd="0" presId="urn:microsoft.com/office/officeart/2005/8/layout/list1"/>
    <dgm:cxn modelId="{795EF91B-8AD0-4CF1-B4DD-6C1AE74DC7F3}" type="presParOf" srcId="{C7928036-3E69-4642-86D3-FFF279811054}" destId="{AAC686CF-08C1-4BD0-AF7E-EA07CDA92F8E}" srcOrd="7" destOrd="0" presId="urn:microsoft.com/office/officeart/2005/8/layout/list1"/>
    <dgm:cxn modelId="{B63C2D18-0A19-495D-9BA2-204855D95227}" type="presParOf" srcId="{C7928036-3E69-4642-86D3-FFF279811054}" destId="{2C2B7783-4B74-4C05-9CD1-9BD4B4B9C0F3}" srcOrd="8" destOrd="0" presId="urn:microsoft.com/office/officeart/2005/8/layout/list1"/>
    <dgm:cxn modelId="{383563B1-CA65-4DAE-BD2C-A6937F55943D}" type="presParOf" srcId="{2C2B7783-4B74-4C05-9CD1-9BD4B4B9C0F3}" destId="{222CB301-25F1-465D-950A-B515C598C8DB}" srcOrd="0" destOrd="0" presId="urn:microsoft.com/office/officeart/2005/8/layout/list1"/>
    <dgm:cxn modelId="{1694FE12-C9E9-4191-A3D1-CCDBA5B1A88D}" type="presParOf" srcId="{2C2B7783-4B74-4C05-9CD1-9BD4B4B9C0F3}" destId="{F8B7E65A-F4D5-454A-B5CF-2496FDD5103C}" srcOrd="1" destOrd="0" presId="urn:microsoft.com/office/officeart/2005/8/layout/list1"/>
    <dgm:cxn modelId="{E7E0382D-30AE-4EED-975C-09A079754B15}" type="presParOf" srcId="{C7928036-3E69-4642-86D3-FFF279811054}" destId="{D0BEE46E-85C1-4927-9376-A7BEE834579C}" srcOrd="9" destOrd="0" presId="urn:microsoft.com/office/officeart/2005/8/layout/list1"/>
    <dgm:cxn modelId="{3EB236B4-2662-42A7-B7DC-083DD122496B}" type="presParOf" srcId="{C7928036-3E69-4642-86D3-FFF279811054}" destId="{14A90919-B8ED-44AE-AE5A-503F2AE94133}" srcOrd="10" destOrd="0" presId="urn:microsoft.com/office/officeart/2005/8/layout/list1"/>
    <dgm:cxn modelId="{6090EA20-FFA9-4C53-8A7D-07E315A6D6A0}" type="presParOf" srcId="{C7928036-3E69-4642-86D3-FFF279811054}" destId="{2B65EA7F-E58C-4F8F-8D75-756716FE0BFD}" srcOrd="11" destOrd="0" presId="urn:microsoft.com/office/officeart/2005/8/layout/list1"/>
    <dgm:cxn modelId="{556374A3-700D-496E-AD4D-2D7D91D11D7D}" type="presParOf" srcId="{C7928036-3E69-4642-86D3-FFF279811054}" destId="{471E29C0-A32A-4F7D-8429-50AA6E47FA37}" srcOrd="12" destOrd="0" presId="urn:microsoft.com/office/officeart/2005/8/layout/list1"/>
    <dgm:cxn modelId="{78815A5D-8D79-466F-A2A2-C3F89D3EF95F}" type="presParOf" srcId="{471E29C0-A32A-4F7D-8429-50AA6E47FA37}" destId="{DCA16F37-911C-4720-913F-FB2F684A9474}" srcOrd="0" destOrd="0" presId="urn:microsoft.com/office/officeart/2005/8/layout/list1"/>
    <dgm:cxn modelId="{28B92712-694C-4D00-A8A2-5B0548F4F56A}" type="presParOf" srcId="{471E29C0-A32A-4F7D-8429-50AA6E47FA37}" destId="{F4CD49F1-6095-42B8-ADA1-42D9399CA85A}" srcOrd="1" destOrd="0" presId="urn:microsoft.com/office/officeart/2005/8/layout/list1"/>
    <dgm:cxn modelId="{6A2A282A-19D1-4710-973E-CD6CABE5AA0B}" type="presParOf" srcId="{C7928036-3E69-4642-86D3-FFF279811054}" destId="{11EC93B7-964C-401E-97D8-F6C7F7557938}" srcOrd="13" destOrd="0" presId="urn:microsoft.com/office/officeart/2005/8/layout/list1"/>
    <dgm:cxn modelId="{83B010F7-AF40-4385-86A5-1A2BEA3B3D7E}" type="presParOf" srcId="{C7928036-3E69-4642-86D3-FFF279811054}" destId="{94FA2659-9181-4A95-A8FC-82A07148BF03}" srcOrd="14" destOrd="0" presId="urn:microsoft.com/office/officeart/2005/8/layout/list1"/>
    <dgm:cxn modelId="{BFA7906F-E764-419E-9313-697575F9CA25}" type="presParOf" srcId="{C7928036-3E69-4642-86D3-FFF279811054}" destId="{4158A0EB-4B64-464B-8AD1-CBEE52B35729}" srcOrd="15" destOrd="0" presId="urn:microsoft.com/office/officeart/2005/8/layout/list1"/>
    <dgm:cxn modelId="{FE3B5481-07C6-4FE2-9EEC-B05E7F12C31F}" type="presParOf" srcId="{C7928036-3E69-4642-86D3-FFF279811054}" destId="{043FA09B-E20E-499E-BF51-6D4DF26F68B2}" srcOrd="16" destOrd="0" presId="urn:microsoft.com/office/officeart/2005/8/layout/list1"/>
    <dgm:cxn modelId="{89D81E08-CE21-42C2-B3B8-8FF1EEE69155}" type="presParOf" srcId="{043FA09B-E20E-499E-BF51-6D4DF26F68B2}" destId="{12BB5F62-1FFE-43BC-9C9B-32416582E081}" srcOrd="0" destOrd="0" presId="urn:microsoft.com/office/officeart/2005/8/layout/list1"/>
    <dgm:cxn modelId="{70C6FD6B-B876-49BC-990B-3C4234F9C4DA}" type="presParOf" srcId="{043FA09B-E20E-499E-BF51-6D4DF26F68B2}" destId="{1ED62B34-B1CC-4BE0-85B1-B11F0E3C82BA}" srcOrd="1" destOrd="0" presId="urn:microsoft.com/office/officeart/2005/8/layout/list1"/>
    <dgm:cxn modelId="{B61D301A-C993-4920-A4D5-1BD352F0F9AC}" type="presParOf" srcId="{C7928036-3E69-4642-86D3-FFF279811054}" destId="{059C2952-0F61-4629-B22E-7A71B0AFA981}" srcOrd="17" destOrd="0" presId="urn:microsoft.com/office/officeart/2005/8/layout/list1"/>
    <dgm:cxn modelId="{FC1E276A-6652-4707-B950-D21DDC755605}" type="presParOf" srcId="{C7928036-3E69-4642-86D3-FFF279811054}" destId="{A68059E9-2D38-41DB-9E1B-E48F75937D9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89846-C929-4F48-A323-0A963E0B13F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0B5B2D2-1D86-4FB6-91B3-F238CD92E524}">
      <dgm:prSet phldrT="[Текст]"/>
      <dgm:spPr/>
      <dgm:t>
        <a:bodyPr/>
        <a:lstStyle/>
        <a:p>
          <a:r>
            <a:rPr lang="ru-RU" dirty="0"/>
            <a:t>Модуль «</a:t>
          </a:r>
          <a:r>
            <a:rPr lang="ru-RU"/>
            <a:t>Абитуриент»</a:t>
          </a:r>
          <a:endParaRPr lang="ru-RU" dirty="0"/>
        </a:p>
      </dgm:t>
    </dgm:pt>
    <dgm:pt modelId="{631808A6-29CC-4FF1-9E1D-538C816784E5}" type="parTrans" cxnId="{5DD08B7D-3AC0-42EA-B95D-B8A00393E0B7}">
      <dgm:prSet/>
      <dgm:spPr/>
      <dgm:t>
        <a:bodyPr/>
        <a:lstStyle/>
        <a:p>
          <a:endParaRPr lang="ru-RU"/>
        </a:p>
      </dgm:t>
    </dgm:pt>
    <dgm:pt modelId="{DA17EC9E-036D-4E4E-BCBF-49FC5F838DD1}" type="sibTrans" cxnId="{5DD08B7D-3AC0-42EA-B95D-B8A00393E0B7}">
      <dgm:prSet/>
      <dgm:spPr/>
      <dgm:t>
        <a:bodyPr/>
        <a:lstStyle/>
        <a:p>
          <a:endParaRPr lang="ru-RU"/>
        </a:p>
      </dgm:t>
    </dgm:pt>
    <dgm:pt modelId="{1AA6C83E-6E1B-49A6-9BC8-8779D44CF288}">
      <dgm:prSet phldrT="[Текст]"/>
      <dgm:spPr/>
      <dgm:t>
        <a:bodyPr/>
        <a:lstStyle/>
        <a:p>
          <a:r>
            <a:rPr lang="ru-RU" dirty="0"/>
            <a:t>Модуль «Введение в профессию»</a:t>
          </a:r>
        </a:p>
      </dgm:t>
    </dgm:pt>
    <dgm:pt modelId="{0B71C7E3-1B1F-4EBE-802E-279CC85502B6}" type="parTrans" cxnId="{FB5AF4C6-1280-4AFC-9E06-3850AD1CD6BD}">
      <dgm:prSet/>
      <dgm:spPr/>
      <dgm:t>
        <a:bodyPr/>
        <a:lstStyle/>
        <a:p>
          <a:endParaRPr lang="ru-RU"/>
        </a:p>
      </dgm:t>
    </dgm:pt>
    <dgm:pt modelId="{818F6BAF-7FD9-4492-A72B-679E25788931}" type="sibTrans" cxnId="{FB5AF4C6-1280-4AFC-9E06-3850AD1CD6BD}">
      <dgm:prSet/>
      <dgm:spPr/>
      <dgm:t>
        <a:bodyPr/>
        <a:lstStyle/>
        <a:p>
          <a:endParaRPr lang="ru-RU"/>
        </a:p>
      </dgm:t>
    </dgm:pt>
    <dgm:pt modelId="{6A10C88D-C1AA-4AC8-AB36-79E2E614054E}">
      <dgm:prSet phldrT="[Текст]"/>
      <dgm:spPr/>
      <dgm:t>
        <a:bodyPr/>
        <a:lstStyle/>
        <a:p>
          <a:pPr algn="just"/>
          <a:r>
            <a:rPr lang="ru-RU" b="0" i="0" dirty="0">
              <a:solidFill>
                <a:srgbClr val="793905"/>
              </a:solidFill>
            </a:rPr>
            <a:t>включает программы курсов «Педа­гогический манеж», «Игротехнологии» и «Педагогические пробы»</a:t>
          </a:r>
          <a:endParaRPr lang="ru-RU" dirty="0">
            <a:solidFill>
              <a:srgbClr val="793905"/>
            </a:solidFill>
          </a:endParaRPr>
        </a:p>
      </dgm:t>
    </dgm:pt>
    <dgm:pt modelId="{543AE4C6-CF46-4F05-B46D-9F215C4A029F}" type="parTrans" cxnId="{9780C909-DE11-4882-BA4D-B39BDB482AD8}">
      <dgm:prSet/>
      <dgm:spPr/>
      <dgm:t>
        <a:bodyPr/>
        <a:lstStyle/>
        <a:p>
          <a:endParaRPr lang="ru-RU"/>
        </a:p>
      </dgm:t>
    </dgm:pt>
    <dgm:pt modelId="{21D1C345-8A1D-4C1B-93FC-4CCB1B2093DA}" type="sibTrans" cxnId="{9780C909-DE11-4882-BA4D-B39BDB482AD8}">
      <dgm:prSet/>
      <dgm:spPr/>
      <dgm:t>
        <a:bodyPr/>
        <a:lstStyle/>
        <a:p>
          <a:endParaRPr lang="ru-RU"/>
        </a:p>
      </dgm:t>
    </dgm:pt>
    <dgm:pt modelId="{87988060-03B8-496D-8F1E-5D5C51000D16}">
      <dgm:prSet phldrT="[Текст]"/>
      <dgm:spPr/>
      <dgm:t>
        <a:bodyPr/>
        <a:lstStyle/>
        <a:p>
          <a:r>
            <a:rPr lang="ru-RU" dirty="0"/>
            <a:t>Общеучебный модуль</a:t>
          </a:r>
        </a:p>
      </dgm:t>
    </dgm:pt>
    <dgm:pt modelId="{A6F1357D-2686-46FF-BDCD-6EDE5ECF7A62}" type="parTrans" cxnId="{253417EC-9E3E-443D-94C8-9DC5714E2689}">
      <dgm:prSet/>
      <dgm:spPr/>
      <dgm:t>
        <a:bodyPr/>
        <a:lstStyle/>
        <a:p>
          <a:endParaRPr lang="ru-RU"/>
        </a:p>
      </dgm:t>
    </dgm:pt>
    <dgm:pt modelId="{A7C65121-30F0-4CA6-8E36-28EDC9C811D8}" type="sibTrans" cxnId="{253417EC-9E3E-443D-94C8-9DC5714E2689}">
      <dgm:prSet/>
      <dgm:spPr/>
      <dgm:t>
        <a:bodyPr/>
        <a:lstStyle/>
        <a:p>
          <a:endParaRPr lang="ru-RU"/>
        </a:p>
      </dgm:t>
    </dgm:pt>
    <dgm:pt modelId="{12075D29-0B34-4277-8304-71DD57A684B7}">
      <dgm:prSet phldrT="[Текст]"/>
      <dgm:spPr/>
      <dgm:t>
        <a:bodyPr/>
        <a:lstStyle/>
        <a:p>
          <a:r>
            <a:rPr lang="ru-RU" b="0" i="0" dirty="0">
              <a:solidFill>
                <a:srgbClr val="793905"/>
              </a:solidFill>
            </a:rPr>
            <a:t>реализуется в каникулярный период через про­граммы курсов-интенсивов «Проектная мастерская» и  «</a:t>
          </a:r>
          <a:r>
            <a:rPr lang="en-US" b="0" i="0" dirty="0" err="1">
              <a:solidFill>
                <a:srgbClr val="793905"/>
              </a:solidFill>
            </a:rPr>
            <a:t>SmartLab</a:t>
          </a:r>
          <a:r>
            <a:rPr lang="ru-RU" b="0" i="0" dirty="0">
              <a:solidFill>
                <a:srgbClr val="793905"/>
              </a:solidFill>
            </a:rPr>
            <a:t>»</a:t>
          </a:r>
          <a:endParaRPr lang="ru-RU" dirty="0">
            <a:solidFill>
              <a:srgbClr val="793905"/>
            </a:solidFill>
          </a:endParaRPr>
        </a:p>
      </dgm:t>
    </dgm:pt>
    <dgm:pt modelId="{62DAD736-57F3-4E80-8565-E76EF77CB6A9}" type="parTrans" cxnId="{31C057C9-A872-466B-925A-490C8B07D5B3}">
      <dgm:prSet/>
      <dgm:spPr/>
      <dgm:t>
        <a:bodyPr/>
        <a:lstStyle/>
        <a:p>
          <a:endParaRPr lang="ru-RU"/>
        </a:p>
      </dgm:t>
    </dgm:pt>
    <dgm:pt modelId="{D04854FE-9C96-4578-ADFA-C5E2895EBD12}" type="sibTrans" cxnId="{31C057C9-A872-466B-925A-490C8B07D5B3}">
      <dgm:prSet/>
      <dgm:spPr/>
      <dgm:t>
        <a:bodyPr/>
        <a:lstStyle/>
        <a:p>
          <a:endParaRPr lang="ru-RU"/>
        </a:p>
      </dgm:t>
    </dgm:pt>
    <dgm:pt modelId="{CD89B197-4173-43EB-A97D-3EFBDE2D146C}">
      <dgm:prSet phldrT="[Текст]"/>
      <dgm:spPr/>
      <dgm:t>
        <a:bodyPr/>
        <a:lstStyle/>
        <a:p>
          <a:r>
            <a:rPr lang="ru-RU" dirty="0">
              <a:solidFill>
                <a:srgbClr val="793905"/>
              </a:solidFill>
            </a:rPr>
            <a:t>подготовка к ЕГЭ по обязательным предметам и предметам по выбору</a:t>
          </a:r>
        </a:p>
      </dgm:t>
    </dgm:pt>
    <dgm:pt modelId="{05BBAC98-1FF4-4ED7-A78F-D5C3895814CE}" type="sibTrans" cxnId="{E448CF40-D67D-4257-95FB-230A0DD41807}">
      <dgm:prSet/>
      <dgm:spPr/>
      <dgm:t>
        <a:bodyPr/>
        <a:lstStyle/>
        <a:p>
          <a:endParaRPr lang="ru-RU"/>
        </a:p>
      </dgm:t>
    </dgm:pt>
    <dgm:pt modelId="{4E768B53-D6EE-494E-B157-FF47734D8EBF}" type="parTrans" cxnId="{E448CF40-D67D-4257-95FB-230A0DD41807}">
      <dgm:prSet/>
      <dgm:spPr/>
      <dgm:t>
        <a:bodyPr/>
        <a:lstStyle/>
        <a:p>
          <a:endParaRPr lang="ru-RU"/>
        </a:p>
      </dgm:t>
    </dgm:pt>
    <dgm:pt modelId="{43DF8410-6FB7-49FF-B930-BE87CC4ED0FC}" type="pres">
      <dgm:prSet presAssocID="{DA989846-C929-4F48-A323-0A963E0B13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61D481-A9C7-4B53-A392-69A9B74DD4D4}" type="pres">
      <dgm:prSet presAssocID="{B0B5B2D2-1D86-4FB6-91B3-F238CD92E524}" presName="linNode" presStyleCnt="0"/>
      <dgm:spPr/>
    </dgm:pt>
    <dgm:pt modelId="{21E154AB-6F49-4EED-ABA6-0FCC553CD926}" type="pres">
      <dgm:prSet presAssocID="{B0B5B2D2-1D86-4FB6-91B3-F238CD92E524}" presName="parentText" presStyleLbl="node1" presStyleIdx="0" presStyleCnt="3" custScaleX="791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19705-A66B-412A-803A-17E5ED253230}" type="pres">
      <dgm:prSet presAssocID="{B0B5B2D2-1D86-4FB6-91B3-F238CD92E524}" presName="descendantText" presStyleLbl="alignAccFollowNode1" presStyleIdx="0" presStyleCnt="3" custScaleX="113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FB6FC-7D07-450F-AF7B-BD831C1802CD}" type="pres">
      <dgm:prSet presAssocID="{DA17EC9E-036D-4E4E-BCBF-49FC5F838DD1}" presName="sp" presStyleCnt="0"/>
      <dgm:spPr/>
    </dgm:pt>
    <dgm:pt modelId="{869CD3F4-BBD9-445E-8DCD-5AB83DDAF90A}" type="pres">
      <dgm:prSet presAssocID="{1AA6C83E-6E1B-49A6-9BC8-8779D44CF288}" presName="linNode" presStyleCnt="0"/>
      <dgm:spPr/>
    </dgm:pt>
    <dgm:pt modelId="{3AF5D802-B041-4EC9-B658-1D6EBF10DB1F}" type="pres">
      <dgm:prSet presAssocID="{1AA6C83E-6E1B-49A6-9BC8-8779D44CF288}" presName="parentText" presStyleLbl="node1" presStyleIdx="1" presStyleCnt="3" custScaleX="853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79CA0-A5A3-49AB-975E-E060D34C6CA1}" type="pres">
      <dgm:prSet presAssocID="{1AA6C83E-6E1B-49A6-9BC8-8779D44CF288}" presName="descendantText" presStyleLbl="alignAccFollowNode1" presStyleIdx="1" presStyleCnt="3" custScaleX="12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FB74D-D99D-4C1D-92A0-914164B26C20}" type="pres">
      <dgm:prSet presAssocID="{818F6BAF-7FD9-4492-A72B-679E25788931}" presName="sp" presStyleCnt="0"/>
      <dgm:spPr/>
    </dgm:pt>
    <dgm:pt modelId="{23307317-7160-4EE9-AAD0-17C509DB20B8}" type="pres">
      <dgm:prSet presAssocID="{87988060-03B8-496D-8F1E-5D5C51000D16}" presName="linNode" presStyleCnt="0"/>
      <dgm:spPr/>
    </dgm:pt>
    <dgm:pt modelId="{9B335EB3-1D49-4218-9FB3-9E4C6B209C89}" type="pres">
      <dgm:prSet presAssocID="{87988060-03B8-496D-8F1E-5D5C51000D16}" presName="parentText" presStyleLbl="node1" presStyleIdx="2" presStyleCnt="3" custScaleX="916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0855C-9520-4B65-84AF-4D7A5A23021C}" type="pres">
      <dgm:prSet presAssocID="{87988060-03B8-496D-8F1E-5D5C51000D16}" presName="descendantText" presStyleLbl="alignAccFollowNode1" presStyleIdx="2" presStyleCnt="3" custScaleX="130828" custScaleY="98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3AD736-4D48-457A-9ECB-6E6A6BB18CDF}" type="presOf" srcId="{6A10C88D-C1AA-4AC8-AB36-79E2E614054E}" destId="{34D79CA0-A5A3-49AB-975E-E060D34C6CA1}" srcOrd="0" destOrd="0" presId="urn:microsoft.com/office/officeart/2005/8/layout/vList5"/>
    <dgm:cxn modelId="{CAF1145F-FD0E-4990-B6F6-F60A017CD8D6}" type="presOf" srcId="{12075D29-0B34-4277-8304-71DD57A684B7}" destId="{0B50855C-9520-4B65-84AF-4D7A5A23021C}" srcOrd="0" destOrd="0" presId="urn:microsoft.com/office/officeart/2005/8/layout/vList5"/>
    <dgm:cxn modelId="{E448CF40-D67D-4257-95FB-230A0DD41807}" srcId="{B0B5B2D2-1D86-4FB6-91B3-F238CD92E524}" destId="{CD89B197-4173-43EB-A97D-3EFBDE2D146C}" srcOrd="0" destOrd="0" parTransId="{4E768B53-D6EE-494E-B157-FF47734D8EBF}" sibTransId="{05BBAC98-1FF4-4ED7-A78F-D5C3895814CE}"/>
    <dgm:cxn modelId="{B1545869-3AF9-45F3-AC71-6B70D3456651}" type="presOf" srcId="{1AA6C83E-6E1B-49A6-9BC8-8779D44CF288}" destId="{3AF5D802-B041-4EC9-B658-1D6EBF10DB1F}" srcOrd="0" destOrd="0" presId="urn:microsoft.com/office/officeart/2005/8/layout/vList5"/>
    <dgm:cxn modelId="{7C6970A6-9FA2-4401-AD29-1C61A7D16CD0}" type="presOf" srcId="{87988060-03B8-496D-8F1E-5D5C51000D16}" destId="{9B335EB3-1D49-4218-9FB3-9E4C6B209C89}" srcOrd="0" destOrd="0" presId="urn:microsoft.com/office/officeart/2005/8/layout/vList5"/>
    <dgm:cxn modelId="{31C057C9-A872-466B-925A-490C8B07D5B3}" srcId="{87988060-03B8-496D-8F1E-5D5C51000D16}" destId="{12075D29-0B34-4277-8304-71DD57A684B7}" srcOrd="0" destOrd="0" parTransId="{62DAD736-57F3-4E80-8565-E76EF77CB6A9}" sibTransId="{D04854FE-9C96-4578-ADFA-C5E2895EBD12}"/>
    <dgm:cxn modelId="{253417EC-9E3E-443D-94C8-9DC5714E2689}" srcId="{DA989846-C929-4F48-A323-0A963E0B13FC}" destId="{87988060-03B8-496D-8F1E-5D5C51000D16}" srcOrd="2" destOrd="0" parTransId="{A6F1357D-2686-46FF-BDCD-6EDE5ECF7A62}" sibTransId="{A7C65121-30F0-4CA6-8E36-28EDC9C811D8}"/>
    <dgm:cxn modelId="{BF85AFCB-9345-4E41-84AC-5790B0EDA424}" type="presOf" srcId="{CD89B197-4173-43EB-A97D-3EFBDE2D146C}" destId="{9D419705-A66B-412A-803A-17E5ED253230}" srcOrd="0" destOrd="0" presId="urn:microsoft.com/office/officeart/2005/8/layout/vList5"/>
    <dgm:cxn modelId="{5DD08B7D-3AC0-42EA-B95D-B8A00393E0B7}" srcId="{DA989846-C929-4F48-A323-0A963E0B13FC}" destId="{B0B5B2D2-1D86-4FB6-91B3-F238CD92E524}" srcOrd="0" destOrd="0" parTransId="{631808A6-29CC-4FF1-9E1D-538C816784E5}" sibTransId="{DA17EC9E-036D-4E4E-BCBF-49FC5F838DD1}"/>
    <dgm:cxn modelId="{6ED01C55-7F3B-40F2-B423-806620B1202F}" type="presOf" srcId="{B0B5B2D2-1D86-4FB6-91B3-F238CD92E524}" destId="{21E154AB-6F49-4EED-ABA6-0FCC553CD926}" srcOrd="0" destOrd="0" presId="urn:microsoft.com/office/officeart/2005/8/layout/vList5"/>
    <dgm:cxn modelId="{9780C909-DE11-4882-BA4D-B39BDB482AD8}" srcId="{1AA6C83E-6E1B-49A6-9BC8-8779D44CF288}" destId="{6A10C88D-C1AA-4AC8-AB36-79E2E614054E}" srcOrd="0" destOrd="0" parTransId="{543AE4C6-CF46-4F05-B46D-9F215C4A029F}" sibTransId="{21D1C345-8A1D-4C1B-93FC-4CCB1B2093DA}"/>
    <dgm:cxn modelId="{ABC538A7-FC89-45FE-AE06-97EF5BD596FA}" type="presOf" srcId="{DA989846-C929-4F48-A323-0A963E0B13FC}" destId="{43DF8410-6FB7-49FF-B930-BE87CC4ED0FC}" srcOrd="0" destOrd="0" presId="urn:microsoft.com/office/officeart/2005/8/layout/vList5"/>
    <dgm:cxn modelId="{FB5AF4C6-1280-4AFC-9E06-3850AD1CD6BD}" srcId="{DA989846-C929-4F48-A323-0A963E0B13FC}" destId="{1AA6C83E-6E1B-49A6-9BC8-8779D44CF288}" srcOrd="1" destOrd="0" parTransId="{0B71C7E3-1B1F-4EBE-802E-279CC85502B6}" sibTransId="{818F6BAF-7FD9-4492-A72B-679E25788931}"/>
    <dgm:cxn modelId="{1BDB3293-503F-4233-9AED-1C51FA2910DE}" type="presParOf" srcId="{43DF8410-6FB7-49FF-B930-BE87CC4ED0FC}" destId="{3161D481-A9C7-4B53-A392-69A9B74DD4D4}" srcOrd="0" destOrd="0" presId="urn:microsoft.com/office/officeart/2005/8/layout/vList5"/>
    <dgm:cxn modelId="{8E4B0C30-94A9-4508-95E9-5E00ED71FFFB}" type="presParOf" srcId="{3161D481-A9C7-4B53-A392-69A9B74DD4D4}" destId="{21E154AB-6F49-4EED-ABA6-0FCC553CD926}" srcOrd="0" destOrd="0" presId="urn:microsoft.com/office/officeart/2005/8/layout/vList5"/>
    <dgm:cxn modelId="{AE826371-25F3-4A6B-B060-6E0509645FA3}" type="presParOf" srcId="{3161D481-A9C7-4B53-A392-69A9B74DD4D4}" destId="{9D419705-A66B-412A-803A-17E5ED253230}" srcOrd="1" destOrd="0" presId="urn:microsoft.com/office/officeart/2005/8/layout/vList5"/>
    <dgm:cxn modelId="{0D41039F-1201-488A-ACDA-714159A63393}" type="presParOf" srcId="{43DF8410-6FB7-49FF-B930-BE87CC4ED0FC}" destId="{CFAFB6FC-7D07-450F-AF7B-BD831C1802CD}" srcOrd="1" destOrd="0" presId="urn:microsoft.com/office/officeart/2005/8/layout/vList5"/>
    <dgm:cxn modelId="{72AE0692-D953-4DD5-B2F5-DD100B500218}" type="presParOf" srcId="{43DF8410-6FB7-49FF-B930-BE87CC4ED0FC}" destId="{869CD3F4-BBD9-445E-8DCD-5AB83DDAF90A}" srcOrd="2" destOrd="0" presId="urn:microsoft.com/office/officeart/2005/8/layout/vList5"/>
    <dgm:cxn modelId="{10CC347E-1B2D-47E9-B813-46E23E2AE0DC}" type="presParOf" srcId="{869CD3F4-BBD9-445E-8DCD-5AB83DDAF90A}" destId="{3AF5D802-B041-4EC9-B658-1D6EBF10DB1F}" srcOrd="0" destOrd="0" presId="urn:microsoft.com/office/officeart/2005/8/layout/vList5"/>
    <dgm:cxn modelId="{3E824461-15C5-4CBC-A410-7F891D8F3624}" type="presParOf" srcId="{869CD3F4-BBD9-445E-8DCD-5AB83DDAF90A}" destId="{34D79CA0-A5A3-49AB-975E-E060D34C6CA1}" srcOrd="1" destOrd="0" presId="urn:microsoft.com/office/officeart/2005/8/layout/vList5"/>
    <dgm:cxn modelId="{31AF86A1-FC87-493F-9E08-924F2C31B326}" type="presParOf" srcId="{43DF8410-6FB7-49FF-B930-BE87CC4ED0FC}" destId="{1BEFB74D-D99D-4C1D-92A0-914164B26C20}" srcOrd="3" destOrd="0" presId="urn:microsoft.com/office/officeart/2005/8/layout/vList5"/>
    <dgm:cxn modelId="{089B08AA-E53D-4BB1-9AC1-5A896BB32571}" type="presParOf" srcId="{43DF8410-6FB7-49FF-B930-BE87CC4ED0FC}" destId="{23307317-7160-4EE9-AAD0-17C509DB20B8}" srcOrd="4" destOrd="0" presId="urn:microsoft.com/office/officeart/2005/8/layout/vList5"/>
    <dgm:cxn modelId="{EF8D3555-086A-4F5B-AB7B-AC6237C7A169}" type="presParOf" srcId="{23307317-7160-4EE9-AAD0-17C509DB20B8}" destId="{9B335EB3-1D49-4218-9FB3-9E4C6B209C89}" srcOrd="0" destOrd="0" presId="urn:microsoft.com/office/officeart/2005/8/layout/vList5"/>
    <dgm:cxn modelId="{075C4D54-7698-43FB-B3AC-452F92558976}" type="presParOf" srcId="{23307317-7160-4EE9-AAD0-17C509DB20B8}" destId="{0B50855C-9520-4B65-84AF-4D7A5A2302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E1A1FF-8E7F-4720-A461-A64407C607FE}" type="doc">
      <dgm:prSet loTypeId="urn:microsoft.com/office/officeart/2005/8/layout/vList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02E18C3-1CE8-425C-926D-1E8DD957E33D}">
      <dgm:prSet phldrT="[Текст]"/>
      <dgm:spPr/>
      <dgm:t>
        <a:bodyPr/>
        <a:lstStyle/>
        <a:p>
          <a:r>
            <a:rPr lang="ru-RU" dirty="0"/>
            <a:t>мониторинг и анализ кадрового состава мо­лодых педагогов в ОО г. Сочи (январь-февраль 2017 г.)</a:t>
          </a:r>
        </a:p>
      </dgm:t>
    </dgm:pt>
    <dgm:pt modelId="{B90199E3-94AC-48FD-8010-58E41FD40A4A}" type="parTrans" cxnId="{81421523-372C-4D8F-936E-475968EA263C}">
      <dgm:prSet/>
      <dgm:spPr/>
      <dgm:t>
        <a:bodyPr/>
        <a:lstStyle/>
        <a:p>
          <a:endParaRPr lang="ru-RU"/>
        </a:p>
      </dgm:t>
    </dgm:pt>
    <dgm:pt modelId="{28C1E9B7-6C67-4A1A-A397-855B64C6F74B}" type="sibTrans" cxnId="{81421523-372C-4D8F-936E-475968EA263C}">
      <dgm:prSet/>
      <dgm:spPr/>
      <dgm:t>
        <a:bodyPr/>
        <a:lstStyle/>
        <a:p>
          <a:endParaRPr lang="ru-RU"/>
        </a:p>
      </dgm:t>
    </dgm:pt>
    <dgm:pt modelId="{E309E838-8DBA-4123-A0F8-F8292A355CD8}">
      <dgm:prSet phldrT="[Текст]"/>
      <dgm:spPr/>
      <dgm:t>
        <a:bodyPr/>
        <a:lstStyle/>
        <a:p>
          <a:pPr algn="just"/>
          <a:r>
            <a:rPr lang="ru-RU" dirty="0"/>
            <a:t> на основе мониторинга и анализа составлен дайджест методических мероприятий для молодых педагогов</a:t>
          </a:r>
        </a:p>
      </dgm:t>
    </dgm:pt>
    <dgm:pt modelId="{A2460E1F-CE67-4700-8CCB-B0055B3E0C79}" type="parTrans" cxnId="{8A3353F0-86EF-44B5-95F3-F948A420B42E}">
      <dgm:prSet/>
      <dgm:spPr/>
      <dgm:t>
        <a:bodyPr/>
        <a:lstStyle/>
        <a:p>
          <a:endParaRPr lang="ru-RU"/>
        </a:p>
      </dgm:t>
    </dgm:pt>
    <dgm:pt modelId="{F7541DDC-C43A-4B9D-AD8C-BC1DF6421369}" type="sibTrans" cxnId="{8A3353F0-86EF-44B5-95F3-F948A420B42E}">
      <dgm:prSet/>
      <dgm:spPr/>
      <dgm:t>
        <a:bodyPr/>
        <a:lstStyle/>
        <a:p>
          <a:endParaRPr lang="ru-RU"/>
        </a:p>
      </dgm:t>
    </dgm:pt>
    <dgm:pt modelId="{0D0C2801-606F-4244-B69E-8711B4CF3D29}">
      <dgm:prSet phldrT="[Текст]"/>
      <dgm:spPr/>
      <dgm:t>
        <a:bodyPr/>
        <a:lstStyle/>
        <a:p>
          <a:pPr algn="just"/>
          <a:r>
            <a:rPr lang="ru-RU" dirty="0"/>
            <a:t>анкетирование молодых педагогов с целью выявления профессио­нальных затруднений (май 2017 г.)</a:t>
          </a:r>
        </a:p>
      </dgm:t>
    </dgm:pt>
    <dgm:pt modelId="{BC03BDED-847F-4FBE-BF75-5B7618AFE118}" type="parTrans" cxnId="{CE8FF2EA-1863-4585-BD38-FA89C13193F3}">
      <dgm:prSet/>
      <dgm:spPr/>
      <dgm:t>
        <a:bodyPr/>
        <a:lstStyle/>
        <a:p>
          <a:endParaRPr lang="ru-RU"/>
        </a:p>
      </dgm:t>
    </dgm:pt>
    <dgm:pt modelId="{95FD6B3D-1657-4377-AF0B-CFF9675129CF}" type="sibTrans" cxnId="{CE8FF2EA-1863-4585-BD38-FA89C13193F3}">
      <dgm:prSet/>
      <dgm:spPr/>
      <dgm:t>
        <a:bodyPr/>
        <a:lstStyle/>
        <a:p>
          <a:endParaRPr lang="ru-RU"/>
        </a:p>
      </dgm:t>
    </dgm:pt>
    <dgm:pt modelId="{9F0A49E8-80F7-4EB5-8C90-81519D85F4A9}">
      <dgm:prSet phldrT="[Текст]"/>
      <dgm:spPr/>
      <dgm:t>
        <a:bodyPr/>
        <a:lstStyle/>
        <a:p>
          <a:r>
            <a:rPr lang="ru-RU" dirty="0"/>
            <a:t>вне­сены изменения в программы постоянно действующих семинаров и мето­дических мероприятий МУО СЦРО</a:t>
          </a:r>
        </a:p>
      </dgm:t>
    </dgm:pt>
    <dgm:pt modelId="{F44280DB-1CBD-495B-940A-D26511355607}" type="parTrans" cxnId="{565D2E67-1922-4BC0-9790-707BF4DD5F67}">
      <dgm:prSet/>
      <dgm:spPr/>
      <dgm:t>
        <a:bodyPr/>
        <a:lstStyle/>
        <a:p>
          <a:endParaRPr lang="ru-RU"/>
        </a:p>
      </dgm:t>
    </dgm:pt>
    <dgm:pt modelId="{80C4F2EB-F742-4603-B44A-44FE8E81B1AF}" type="sibTrans" cxnId="{565D2E67-1922-4BC0-9790-707BF4DD5F67}">
      <dgm:prSet/>
      <dgm:spPr/>
      <dgm:t>
        <a:bodyPr/>
        <a:lstStyle/>
        <a:p>
          <a:endParaRPr lang="ru-RU"/>
        </a:p>
      </dgm:t>
    </dgm:pt>
    <dgm:pt modelId="{2E2A9054-0F38-470B-AAC8-5E93902A39D9}" type="pres">
      <dgm:prSet presAssocID="{BAE1A1FF-8E7F-4720-A461-A64407C607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B6E971-C98D-4E43-9A64-4DF41D01733C}" type="pres">
      <dgm:prSet presAssocID="{702E18C3-1CE8-425C-926D-1E8DD957E33D}" presName="comp" presStyleCnt="0"/>
      <dgm:spPr/>
    </dgm:pt>
    <dgm:pt modelId="{A202E94B-2C34-4C30-B71B-B06910FB5F8C}" type="pres">
      <dgm:prSet presAssocID="{702E18C3-1CE8-425C-926D-1E8DD957E33D}" presName="box" presStyleLbl="node1" presStyleIdx="0" presStyleCnt="4"/>
      <dgm:spPr/>
      <dgm:t>
        <a:bodyPr/>
        <a:lstStyle/>
        <a:p>
          <a:endParaRPr lang="ru-RU"/>
        </a:p>
      </dgm:t>
    </dgm:pt>
    <dgm:pt modelId="{53123B37-89C9-4C70-A71F-75EDAAAF4B38}" type="pres">
      <dgm:prSet presAssocID="{702E18C3-1CE8-425C-926D-1E8DD957E33D}" presName="img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874E4C0-49AC-4F77-A55B-C64FB768E78C}" type="pres">
      <dgm:prSet presAssocID="{702E18C3-1CE8-425C-926D-1E8DD957E33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66F0A-2AAA-4EA7-BCD2-344B88D7E800}" type="pres">
      <dgm:prSet presAssocID="{28C1E9B7-6C67-4A1A-A397-855B64C6F74B}" presName="spacer" presStyleCnt="0"/>
      <dgm:spPr/>
    </dgm:pt>
    <dgm:pt modelId="{F1C59A5D-D86D-409F-9434-5C53C0CEA95E}" type="pres">
      <dgm:prSet presAssocID="{E309E838-8DBA-4123-A0F8-F8292A355CD8}" presName="comp" presStyleCnt="0"/>
      <dgm:spPr/>
    </dgm:pt>
    <dgm:pt modelId="{BAE7475C-E498-4F40-B72A-92D7522035BD}" type="pres">
      <dgm:prSet presAssocID="{E309E838-8DBA-4123-A0F8-F8292A355CD8}" presName="box" presStyleLbl="node1" presStyleIdx="1" presStyleCnt="4"/>
      <dgm:spPr/>
      <dgm:t>
        <a:bodyPr/>
        <a:lstStyle/>
        <a:p>
          <a:endParaRPr lang="ru-RU"/>
        </a:p>
      </dgm:t>
    </dgm:pt>
    <dgm:pt modelId="{1ACC261A-7E9E-4308-9398-D01C85574E99}" type="pres">
      <dgm:prSet presAssocID="{E309E838-8DBA-4123-A0F8-F8292A355CD8}" presName="img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22EBEE2-1DC9-47E7-98FF-B6904DF405B4}" type="pres">
      <dgm:prSet presAssocID="{E309E838-8DBA-4123-A0F8-F8292A355CD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3692E-7EC6-4A20-987C-6F1B7E183FF1}" type="pres">
      <dgm:prSet presAssocID="{F7541DDC-C43A-4B9D-AD8C-BC1DF6421369}" presName="spacer" presStyleCnt="0"/>
      <dgm:spPr/>
    </dgm:pt>
    <dgm:pt modelId="{E58C096D-2B39-4C93-B4D1-34EBE1FB925D}" type="pres">
      <dgm:prSet presAssocID="{0D0C2801-606F-4244-B69E-8711B4CF3D29}" presName="comp" presStyleCnt="0"/>
      <dgm:spPr/>
    </dgm:pt>
    <dgm:pt modelId="{5169B5EB-5CD9-4414-BF1E-FB5AC0F4EFFB}" type="pres">
      <dgm:prSet presAssocID="{0D0C2801-606F-4244-B69E-8711B4CF3D29}" presName="box" presStyleLbl="node1" presStyleIdx="2" presStyleCnt="4"/>
      <dgm:spPr/>
      <dgm:t>
        <a:bodyPr/>
        <a:lstStyle/>
        <a:p>
          <a:endParaRPr lang="ru-RU"/>
        </a:p>
      </dgm:t>
    </dgm:pt>
    <dgm:pt modelId="{99315A86-AB8A-4983-A000-9D4609CAC2B6}" type="pres">
      <dgm:prSet presAssocID="{0D0C2801-606F-4244-B69E-8711B4CF3D29}" presName="img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0C28F44-A9BE-4055-812E-9F501F490013}" type="pres">
      <dgm:prSet presAssocID="{0D0C2801-606F-4244-B69E-8711B4CF3D2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54134-7978-4D7F-A27E-D9739DE2F832}" type="pres">
      <dgm:prSet presAssocID="{95FD6B3D-1657-4377-AF0B-CFF9675129CF}" presName="spacer" presStyleCnt="0"/>
      <dgm:spPr/>
    </dgm:pt>
    <dgm:pt modelId="{FED2787C-08E5-4DC6-9A65-5208EA83AB19}" type="pres">
      <dgm:prSet presAssocID="{9F0A49E8-80F7-4EB5-8C90-81519D85F4A9}" presName="comp" presStyleCnt="0"/>
      <dgm:spPr/>
    </dgm:pt>
    <dgm:pt modelId="{706CA34C-21AD-48B3-988E-D78DAB3F4265}" type="pres">
      <dgm:prSet presAssocID="{9F0A49E8-80F7-4EB5-8C90-81519D85F4A9}" presName="box" presStyleLbl="node1" presStyleIdx="3" presStyleCnt="4"/>
      <dgm:spPr/>
      <dgm:t>
        <a:bodyPr/>
        <a:lstStyle/>
        <a:p>
          <a:endParaRPr lang="ru-RU"/>
        </a:p>
      </dgm:t>
    </dgm:pt>
    <dgm:pt modelId="{E99679AB-877F-42BF-8F7C-359D31CBFB48}" type="pres">
      <dgm:prSet presAssocID="{9F0A49E8-80F7-4EB5-8C90-81519D85F4A9}" presName="img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607FD2-9732-48EC-BA78-BF8B4A66E092}" type="pres">
      <dgm:prSet presAssocID="{9F0A49E8-80F7-4EB5-8C90-81519D85F4A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F878A9-939A-496E-93E2-4AC040F4FB18}" type="presOf" srcId="{E309E838-8DBA-4123-A0F8-F8292A355CD8}" destId="{922EBEE2-1DC9-47E7-98FF-B6904DF405B4}" srcOrd="1" destOrd="0" presId="urn:microsoft.com/office/officeart/2005/8/layout/vList4"/>
    <dgm:cxn modelId="{1B4F4C63-8919-413B-83F6-41237EF10564}" type="presOf" srcId="{702E18C3-1CE8-425C-926D-1E8DD957E33D}" destId="{7874E4C0-49AC-4F77-A55B-C64FB768E78C}" srcOrd="1" destOrd="0" presId="urn:microsoft.com/office/officeart/2005/8/layout/vList4"/>
    <dgm:cxn modelId="{88DB81D8-B3CF-4187-BDD7-318B6D834859}" type="presOf" srcId="{9F0A49E8-80F7-4EB5-8C90-81519D85F4A9}" destId="{706CA34C-21AD-48B3-988E-D78DAB3F4265}" srcOrd="0" destOrd="0" presId="urn:microsoft.com/office/officeart/2005/8/layout/vList4"/>
    <dgm:cxn modelId="{17230918-DA4C-4F99-A261-9C8DB489DF62}" type="presOf" srcId="{BAE1A1FF-8E7F-4720-A461-A64407C607FE}" destId="{2E2A9054-0F38-470B-AAC8-5E93902A39D9}" srcOrd="0" destOrd="0" presId="urn:microsoft.com/office/officeart/2005/8/layout/vList4"/>
    <dgm:cxn modelId="{45E7734F-1E41-47D0-8AB5-829F1D71A9A3}" type="presOf" srcId="{E309E838-8DBA-4123-A0F8-F8292A355CD8}" destId="{BAE7475C-E498-4F40-B72A-92D7522035BD}" srcOrd="0" destOrd="0" presId="urn:microsoft.com/office/officeart/2005/8/layout/vList4"/>
    <dgm:cxn modelId="{CE8FF2EA-1863-4585-BD38-FA89C13193F3}" srcId="{BAE1A1FF-8E7F-4720-A461-A64407C607FE}" destId="{0D0C2801-606F-4244-B69E-8711B4CF3D29}" srcOrd="2" destOrd="0" parTransId="{BC03BDED-847F-4FBE-BF75-5B7618AFE118}" sibTransId="{95FD6B3D-1657-4377-AF0B-CFF9675129CF}"/>
    <dgm:cxn modelId="{884A72A8-BCCA-4FD5-8D27-A36AD394936D}" type="presOf" srcId="{0D0C2801-606F-4244-B69E-8711B4CF3D29}" destId="{5169B5EB-5CD9-4414-BF1E-FB5AC0F4EFFB}" srcOrd="0" destOrd="0" presId="urn:microsoft.com/office/officeart/2005/8/layout/vList4"/>
    <dgm:cxn modelId="{056EBC4F-40B5-407F-B3F5-CB336C0BAF8A}" type="presOf" srcId="{9F0A49E8-80F7-4EB5-8C90-81519D85F4A9}" destId="{8D607FD2-9732-48EC-BA78-BF8B4A66E092}" srcOrd="1" destOrd="0" presId="urn:microsoft.com/office/officeart/2005/8/layout/vList4"/>
    <dgm:cxn modelId="{18FF550F-C51B-4648-A154-40F154375A38}" type="presOf" srcId="{702E18C3-1CE8-425C-926D-1E8DD957E33D}" destId="{A202E94B-2C34-4C30-B71B-B06910FB5F8C}" srcOrd="0" destOrd="0" presId="urn:microsoft.com/office/officeart/2005/8/layout/vList4"/>
    <dgm:cxn modelId="{65249D3E-18D9-4D24-A2E2-BDF6DF15C136}" type="presOf" srcId="{0D0C2801-606F-4244-B69E-8711B4CF3D29}" destId="{B0C28F44-A9BE-4055-812E-9F501F490013}" srcOrd="1" destOrd="0" presId="urn:microsoft.com/office/officeart/2005/8/layout/vList4"/>
    <dgm:cxn modelId="{8A3353F0-86EF-44B5-95F3-F948A420B42E}" srcId="{BAE1A1FF-8E7F-4720-A461-A64407C607FE}" destId="{E309E838-8DBA-4123-A0F8-F8292A355CD8}" srcOrd="1" destOrd="0" parTransId="{A2460E1F-CE67-4700-8CCB-B0055B3E0C79}" sibTransId="{F7541DDC-C43A-4B9D-AD8C-BC1DF6421369}"/>
    <dgm:cxn modelId="{565D2E67-1922-4BC0-9790-707BF4DD5F67}" srcId="{BAE1A1FF-8E7F-4720-A461-A64407C607FE}" destId="{9F0A49E8-80F7-4EB5-8C90-81519D85F4A9}" srcOrd="3" destOrd="0" parTransId="{F44280DB-1CBD-495B-940A-D26511355607}" sibTransId="{80C4F2EB-F742-4603-B44A-44FE8E81B1AF}"/>
    <dgm:cxn modelId="{81421523-372C-4D8F-936E-475968EA263C}" srcId="{BAE1A1FF-8E7F-4720-A461-A64407C607FE}" destId="{702E18C3-1CE8-425C-926D-1E8DD957E33D}" srcOrd="0" destOrd="0" parTransId="{B90199E3-94AC-48FD-8010-58E41FD40A4A}" sibTransId="{28C1E9B7-6C67-4A1A-A397-855B64C6F74B}"/>
    <dgm:cxn modelId="{151938BA-6E85-4291-9B80-06000D707E25}" type="presParOf" srcId="{2E2A9054-0F38-470B-AAC8-5E93902A39D9}" destId="{89B6E971-C98D-4E43-9A64-4DF41D01733C}" srcOrd="0" destOrd="0" presId="urn:microsoft.com/office/officeart/2005/8/layout/vList4"/>
    <dgm:cxn modelId="{D3F6414F-CAD2-4816-9C82-E1699ACED1EF}" type="presParOf" srcId="{89B6E971-C98D-4E43-9A64-4DF41D01733C}" destId="{A202E94B-2C34-4C30-B71B-B06910FB5F8C}" srcOrd="0" destOrd="0" presId="urn:microsoft.com/office/officeart/2005/8/layout/vList4"/>
    <dgm:cxn modelId="{4DCBEFB3-8E94-496B-ABBA-826A04E8912F}" type="presParOf" srcId="{89B6E971-C98D-4E43-9A64-4DF41D01733C}" destId="{53123B37-89C9-4C70-A71F-75EDAAAF4B38}" srcOrd="1" destOrd="0" presId="urn:microsoft.com/office/officeart/2005/8/layout/vList4"/>
    <dgm:cxn modelId="{DC982387-F33F-40B5-AB0D-5F73427764E4}" type="presParOf" srcId="{89B6E971-C98D-4E43-9A64-4DF41D01733C}" destId="{7874E4C0-49AC-4F77-A55B-C64FB768E78C}" srcOrd="2" destOrd="0" presId="urn:microsoft.com/office/officeart/2005/8/layout/vList4"/>
    <dgm:cxn modelId="{327A80DA-E750-4E0F-9556-C84F962BFE1F}" type="presParOf" srcId="{2E2A9054-0F38-470B-AAC8-5E93902A39D9}" destId="{4F766F0A-2AAA-4EA7-BCD2-344B88D7E800}" srcOrd="1" destOrd="0" presId="urn:microsoft.com/office/officeart/2005/8/layout/vList4"/>
    <dgm:cxn modelId="{CF843B57-FCED-4D3A-A04E-6BB4647C5DB8}" type="presParOf" srcId="{2E2A9054-0F38-470B-AAC8-5E93902A39D9}" destId="{F1C59A5D-D86D-409F-9434-5C53C0CEA95E}" srcOrd="2" destOrd="0" presId="urn:microsoft.com/office/officeart/2005/8/layout/vList4"/>
    <dgm:cxn modelId="{50F804DB-5E4F-435F-91CE-45124F36520F}" type="presParOf" srcId="{F1C59A5D-D86D-409F-9434-5C53C0CEA95E}" destId="{BAE7475C-E498-4F40-B72A-92D7522035BD}" srcOrd="0" destOrd="0" presId="urn:microsoft.com/office/officeart/2005/8/layout/vList4"/>
    <dgm:cxn modelId="{49898161-0E04-4BB1-B3EC-AC9C5B6CA57E}" type="presParOf" srcId="{F1C59A5D-D86D-409F-9434-5C53C0CEA95E}" destId="{1ACC261A-7E9E-4308-9398-D01C85574E99}" srcOrd="1" destOrd="0" presId="urn:microsoft.com/office/officeart/2005/8/layout/vList4"/>
    <dgm:cxn modelId="{B9FBC216-C030-440E-9603-DA05C1103640}" type="presParOf" srcId="{F1C59A5D-D86D-409F-9434-5C53C0CEA95E}" destId="{922EBEE2-1DC9-47E7-98FF-B6904DF405B4}" srcOrd="2" destOrd="0" presId="urn:microsoft.com/office/officeart/2005/8/layout/vList4"/>
    <dgm:cxn modelId="{902F7BEF-DF0E-4127-AF96-9FAE5E5D5344}" type="presParOf" srcId="{2E2A9054-0F38-470B-AAC8-5E93902A39D9}" destId="{8483692E-7EC6-4A20-987C-6F1B7E183FF1}" srcOrd="3" destOrd="0" presId="urn:microsoft.com/office/officeart/2005/8/layout/vList4"/>
    <dgm:cxn modelId="{72007EBC-1130-4F0C-9328-3C7FBC58D60F}" type="presParOf" srcId="{2E2A9054-0F38-470B-AAC8-5E93902A39D9}" destId="{E58C096D-2B39-4C93-B4D1-34EBE1FB925D}" srcOrd="4" destOrd="0" presId="urn:microsoft.com/office/officeart/2005/8/layout/vList4"/>
    <dgm:cxn modelId="{A7DDB725-4D63-488F-A11E-009973F6FCD9}" type="presParOf" srcId="{E58C096D-2B39-4C93-B4D1-34EBE1FB925D}" destId="{5169B5EB-5CD9-4414-BF1E-FB5AC0F4EFFB}" srcOrd="0" destOrd="0" presId="urn:microsoft.com/office/officeart/2005/8/layout/vList4"/>
    <dgm:cxn modelId="{C83566B8-19B9-49A5-AB2D-D8C350DA68AE}" type="presParOf" srcId="{E58C096D-2B39-4C93-B4D1-34EBE1FB925D}" destId="{99315A86-AB8A-4983-A000-9D4609CAC2B6}" srcOrd="1" destOrd="0" presId="urn:microsoft.com/office/officeart/2005/8/layout/vList4"/>
    <dgm:cxn modelId="{C01CEF9B-AE05-4CBE-A373-286985667BA4}" type="presParOf" srcId="{E58C096D-2B39-4C93-B4D1-34EBE1FB925D}" destId="{B0C28F44-A9BE-4055-812E-9F501F490013}" srcOrd="2" destOrd="0" presId="urn:microsoft.com/office/officeart/2005/8/layout/vList4"/>
    <dgm:cxn modelId="{67CAE8DB-66CA-44D7-808F-48E6B5A4D2B4}" type="presParOf" srcId="{2E2A9054-0F38-470B-AAC8-5E93902A39D9}" destId="{3BA54134-7978-4D7F-A27E-D9739DE2F832}" srcOrd="5" destOrd="0" presId="urn:microsoft.com/office/officeart/2005/8/layout/vList4"/>
    <dgm:cxn modelId="{364432CC-9D90-434C-A1E7-EE9B254B4258}" type="presParOf" srcId="{2E2A9054-0F38-470B-AAC8-5E93902A39D9}" destId="{FED2787C-08E5-4DC6-9A65-5208EA83AB19}" srcOrd="6" destOrd="0" presId="urn:microsoft.com/office/officeart/2005/8/layout/vList4"/>
    <dgm:cxn modelId="{2702A3FF-E698-450C-83D7-F98722B1881D}" type="presParOf" srcId="{FED2787C-08E5-4DC6-9A65-5208EA83AB19}" destId="{706CA34C-21AD-48B3-988E-D78DAB3F4265}" srcOrd="0" destOrd="0" presId="urn:microsoft.com/office/officeart/2005/8/layout/vList4"/>
    <dgm:cxn modelId="{873757F0-D8D8-45C8-AEBC-FAA86A849389}" type="presParOf" srcId="{FED2787C-08E5-4DC6-9A65-5208EA83AB19}" destId="{E99679AB-877F-42BF-8F7C-359D31CBFB48}" srcOrd="1" destOrd="0" presId="urn:microsoft.com/office/officeart/2005/8/layout/vList4"/>
    <dgm:cxn modelId="{1A58D027-80A5-48FA-B527-9CCF5E48A502}" type="presParOf" srcId="{FED2787C-08E5-4DC6-9A65-5208EA83AB19}" destId="{8D607FD2-9732-48EC-BA78-BF8B4A66E0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B26826-A01B-469A-9722-15CA900D8562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2B1AECB-B922-440A-981D-9F478DED8D94}">
      <dgm:prSet phldrT="[Текст]" custT="1"/>
      <dgm:spPr/>
      <dgm:t>
        <a:bodyPr/>
        <a:lstStyle/>
        <a:p>
          <a:r>
            <a:rPr lang="ru-RU" sz="2000" dirty="0"/>
            <a:t>Всекубанский Семеновский слет молодых педагогов Кубани</a:t>
          </a:r>
          <a:endParaRPr lang="ru-RU" sz="2000" b="0" dirty="0"/>
        </a:p>
      </dgm:t>
    </dgm:pt>
    <dgm:pt modelId="{CA3B16DE-1C94-4E6C-8703-7B2AB2DF85D8}" type="parTrans" cxnId="{FDB898B4-CFB6-4052-B193-1E6084DB8D53}">
      <dgm:prSet/>
      <dgm:spPr/>
      <dgm:t>
        <a:bodyPr/>
        <a:lstStyle/>
        <a:p>
          <a:endParaRPr lang="ru-RU"/>
        </a:p>
      </dgm:t>
    </dgm:pt>
    <dgm:pt modelId="{9C43973E-C7CB-4029-A7E1-5BA804683223}" type="sibTrans" cxnId="{FDB898B4-CFB6-4052-B193-1E6084DB8D53}">
      <dgm:prSet/>
      <dgm:spPr/>
      <dgm:t>
        <a:bodyPr/>
        <a:lstStyle/>
        <a:p>
          <a:endParaRPr lang="ru-RU"/>
        </a:p>
      </dgm:t>
    </dgm:pt>
    <dgm:pt modelId="{ED3A1C90-8B44-4B7F-8D41-621EF47A97FB}">
      <dgm:prSet phldrT="[Текст]" custT="1"/>
      <dgm:spPr/>
      <dgm:t>
        <a:bodyPr/>
        <a:lstStyle/>
        <a:p>
          <a:r>
            <a:rPr lang="ru-RU" sz="2000" dirty="0"/>
            <a:t>Краевой семинар «Школа молодого педагога»</a:t>
          </a:r>
          <a:endParaRPr lang="ru-RU" sz="2000" b="0" dirty="0"/>
        </a:p>
      </dgm:t>
    </dgm:pt>
    <dgm:pt modelId="{54ED0E5F-038A-4032-BAEE-9F721B77D3A6}" type="parTrans" cxnId="{4A54AFE6-C00B-4BC1-B2B1-CDF798E1126B}">
      <dgm:prSet/>
      <dgm:spPr/>
      <dgm:t>
        <a:bodyPr/>
        <a:lstStyle/>
        <a:p>
          <a:endParaRPr lang="ru-RU"/>
        </a:p>
      </dgm:t>
    </dgm:pt>
    <dgm:pt modelId="{4FBA64D7-5280-42D5-84ED-94B405750A35}" type="sibTrans" cxnId="{4A54AFE6-C00B-4BC1-B2B1-CDF798E1126B}">
      <dgm:prSet/>
      <dgm:spPr/>
      <dgm:t>
        <a:bodyPr/>
        <a:lstStyle/>
        <a:p>
          <a:endParaRPr lang="ru-RU"/>
        </a:p>
      </dgm:t>
    </dgm:pt>
    <dgm:pt modelId="{1E538C11-5329-459E-9F5E-C2D1246FBEB2}">
      <dgm:prSet phldrT="[Текст]" custT="1"/>
      <dgm:spPr/>
      <dgm:t>
        <a:bodyPr/>
        <a:lstStyle/>
        <a:p>
          <a:r>
            <a:rPr lang="ru-RU" sz="2000" dirty="0"/>
            <a:t>Собрание Ассоциации молодых педагогов Кубани</a:t>
          </a:r>
          <a:endParaRPr lang="ru-RU" sz="2000" b="0" dirty="0"/>
        </a:p>
      </dgm:t>
    </dgm:pt>
    <dgm:pt modelId="{19FD17B2-C4B5-4715-B994-64449E0E765C}" type="parTrans" cxnId="{6071720D-D35D-4D1E-BEC0-C6F2378281FC}">
      <dgm:prSet/>
      <dgm:spPr/>
      <dgm:t>
        <a:bodyPr/>
        <a:lstStyle/>
        <a:p>
          <a:endParaRPr lang="ru-RU"/>
        </a:p>
      </dgm:t>
    </dgm:pt>
    <dgm:pt modelId="{27268E53-792A-401C-BDB4-01308F4E6559}" type="sibTrans" cxnId="{6071720D-D35D-4D1E-BEC0-C6F2378281FC}">
      <dgm:prSet/>
      <dgm:spPr/>
      <dgm:t>
        <a:bodyPr/>
        <a:lstStyle/>
        <a:p>
          <a:endParaRPr lang="ru-RU"/>
        </a:p>
      </dgm:t>
    </dgm:pt>
    <dgm:pt modelId="{628204D1-95AA-4933-8C45-F9BE8DAB8F50}">
      <dgm:prSet phldrT="[Текст]" custT="1"/>
      <dgm:spPr/>
      <dgm:t>
        <a:bodyPr/>
        <a:lstStyle/>
        <a:p>
          <a:r>
            <a:rPr lang="ru-RU" sz="2000" dirty="0"/>
            <a:t>Трое педагогов г. Сочи подали заявки на участие во Всероссийском конкурсе «Педагогический дебют»</a:t>
          </a:r>
          <a:endParaRPr lang="ru-RU" sz="2000" b="0" dirty="0"/>
        </a:p>
      </dgm:t>
    </dgm:pt>
    <dgm:pt modelId="{85ABA877-9C75-4CA3-ACB8-3505AB7410CA}" type="parTrans" cxnId="{CA46E4B5-7E4E-43B3-8F8F-B7627982056B}">
      <dgm:prSet/>
      <dgm:spPr/>
      <dgm:t>
        <a:bodyPr/>
        <a:lstStyle/>
        <a:p>
          <a:endParaRPr lang="ru-RU"/>
        </a:p>
      </dgm:t>
    </dgm:pt>
    <dgm:pt modelId="{48EDB834-398F-443C-8D18-50C5C52D173D}" type="sibTrans" cxnId="{CA46E4B5-7E4E-43B3-8F8F-B7627982056B}">
      <dgm:prSet/>
      <dgm:spPr/>
      <dgm:t>
        <a:bodyPr/>
        <a:lstStyle/>
        <a:p>
          <a:endParaRPr lang="ru-RU"/>
        </a:p>
      </dgm:t>
    </dgm:pt>
    <dgm:pt modelId="{B97D12FD-2896-4372-9527-783707E808E3}">
      <dgm:prSet phldrT="[Текст]" custT="1"/>
      <dgm:spPr/>
      <dgm:t>
        <a:bodyPr/>
        <a:lstStyle/>
        <a:p>
          <a:r>
            <a:rPr lang="ru-RU" sz="2000" dirty="0"/>
            <a:t>Краевой конкурс «Педагогический дебют»</a:t>
          </a:r>
          <a:endParaRPr lang="ru-RU" sz="2000" b="0" dirty="0"/>
        </a:p>
      </dgm:t>
    </dgm:pt>
    <dgm:pt modelId="{93CC04F4-9C70-42D0-9854-EBC19D5018AC}" type="parTrans" cxnId="{BF1B8373-0E8A-403F-B8FD-244546E246C8}">
      <dgm:prSet/>
      <dgm:spPr/>
      <dgm:t>
        <a:bodyPr/>
        <a:lstStyle/>
        <a:p>
          <a:endParaRPr lang="ru-RU"/>
        </a:p>
      </dgm:t>
    </dgm:pt>
    <dgm:pt modelId="{13A9AF1B-E27F-434C-B469-0CBFD259EC44}" type="sibTrans" cxnId="{BF1B8373-0E8A-403F-B8FD-244546E246C8}">
      <dgm:prSet/>
      <dgm:spPr/>
      <dgm:t>
        <a:bodyPr/>
        <a:lstStyle/>
        <a:p>
          <a:endParaRPr lang="ru-RU"/>
        </a:p>
      </dgm:t>
    </dgm:pt>
    <dgm:pt modelId="{A4356986-46DE-4884-9D1C-D92C8C37522C}" type="pres">
      <dgm:prSet presAssocID="{31B26826-A01B-469A-9722-15CA900D85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3EDCC5-A9D4-42AE-8328-029DBDBDB6AC}" type="pres">
      <dgm:prSet presAssocID="{B2B1AECB-B922-440A-981D-9F478DED8D94}" presName="parentLin" presStyleCnt="0"/>
      <dgm:spPr/>
    </dgm:pt>
    <dgm:pt modelId="{8C12E01F-F0D8-4BB1-9DCE-10A167DE6FC3}" type="pres">
      <dgm:prSet presAssocID="{B2B1AECB-B922-440A-981D-9F478DED8D9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12C37C5-918B-4FE8-99FA-748AB4040C39}" type="pres">
      <dgm:prSet presAssocID="{B2B1AECB-B922-440A-981D-9F478DED8D94}" presName="parentText" presStyleLbl="node1" presStyleIdx="0" presStyleCnt="5" custScaleX="127093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0FE5E-32FD-4D84-A443-B1ADE33C7A24}" type="pres">
      <dgm:prSet presAssocID="{B2B1AECB-B922-440A-981D-9F478DED8D94}" presName="negativeSpace" presStyleCnt="0"/>
      <dgm:spPr/>
    </dgm:pt>
    <dgm:pt modelId="{55330ED4-5C27-43E1-BA6E-A81DF075961A}" type="pres">
      <dgm:prSet presAssocID="{B2B1AECB-B922-440A-981D-9F478DED8D94}" presName="childText" presStyleLbl="conFgAcc1" presStyleIdx="0" presStyleCnt="5">
        <dgm:presLayoutVars>
          <dgm:bulletEnabled val="1"/>
        </dgm:presLayoutVars>
      </dgm:prSet>
      <dgm:spPr/>
    </dgm:pt>
    <dgm:pt modelId="{D00AE3F6-13B9-46FC-98D8-F56D69082693}" type="pres">
      <dgm:prSet presAssocID="{9C43973E-C7CB-4029-A7E1-5BA804683223}" presName="spaceBetweenRectangles" presStyleCnt="0"/>
      <dgm:spPr/>
    </dgm:pt>
    <dgm:pt modelId="{50EA15AD-9A7A-4043-A025-2F63162D9A61}" type="pres">
      <dgm:prSet presAssocID="{ED3A1C90-8B44-4B7F-8D41-621EF47A97FB}" presName="parentLin" presStyleCnt="0"/>
      <dgm:spPr/>
    </dgm:pt>
    <dgm:pt modelId="{AAC88B68-F07F-4A81-B688-8A95C49F33D5}" type="pres">
      <dgm:prSet presAssocID="{ED3A1C90-8B44-4B7F-8D41-621EF47A97F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221AD6C-B099-4256-93AD-F2D73128EE44}" type="pres">
      <dgm:prSet presAssocID="{ED3A1C90-8B44-4B7F-8D41-621EF47A97FB}" presName="parentText" presStyleLbl="node1" presStyleIdx="1" presStyleCnt="5" custScaleX="127093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7BE3D-780A-4619-8348-A52C844EA99E}" type="pres">
      <dgm:prSet presAssocID="{ED3A1C90-8B44-4B7F-8D41-621EF47A97FB}" presName="negativeSpace" presStyleCnt="0"/>
      <dgm:spPr/>
    </dgm:pt>
    <dgm:pt modelId="{83AC4A34-69E9-4F4A-8CD4-2DC51999BE97}" type="pres">
      <dgm:prSet presAssocID="{ED3A1C90-8B44-4B7F-8D41-621EF47A97FB}" presName="childText" presStyleLbl="conFgAcc1" presStyleIdx="1" presStyleCnt="5">
        <dgm:presLayoutVars>
          <dgm:bulletEnabled val="1"/>
        </dgm:presLayoutVars>
      </dgm:prSet>
      <dgm:spPr/>
    </dgm:pt>
    <dgm:pt modelId="{7F10098F-356F-4CDC-9E27-4C69866DC399}" type="pres">
      <dgm:prSet presAssocID="{4FBA64D7-5280-42D5-84ED-94B405750A35}" presName="spaceBetweenRectangles" presStyleCnt="0"/>
      <dgm:spPr/>
    </dgm:pt>
    <dgm:pt modelId="{7447A3AC-8BF9-4C04-83BC-35073C81AA48}" type="pres">
      <dgm:prSet presAssocID="{1E538C11-5329-459E-9F5E-C2D1246FBEB2}" presName="parentLin" presStyleCnt="0"/>
      <dgm:spPr/>
    </dgm:pt>
    <dgm:pt modelId="{3BF26CAB-51AA-4F1B-BBB2-984C4A5C6F9F}" type="pres">
      <dgm:prSet presAssocID="{1E538C11-5329-459E-9F5E-C2D1246FBEB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778DF4F-3837-473E-A012-4944905BF5E2}" type="pres">
      <dgm:prSet presAssocID="{1E538C11-5329-459E-9F5E-C2D1246FBEB2}" presName="parentText" presStyleLbl="node1" presStyleIdx="2" presStyleCnt="5" custScaleX="127093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13D90-103C-472F-ADAF-201F3BF488B7}" type="pres">
      <dgm:prSet presAssocID="{1E538C11-5329-459E-9F5E-C2D1246FBEB2}" presName="negativeSpace" presStyleCnt="0"/>
      <dgm:spPr/>
    </dgm:pt>
    <dgm:pt modelId="{69A6D2D7-B4F8-4C08-8D1B-8472A578879D}" type="pres">
      <dgm:prSet presAssocID="{1E538C11-5329-459E-9F5E-C2D1246FBEB2}" presName="childText" presStyleLbl="conFgAcc1" presStyleIdx="2" presStyleCnt="5">
        <dgm:presLayoutVars>
          <dgm:bulletEnabled val="1"/>
        </dgm:presLayoutVars>
      </dgm:prSet>
      <dgm:spPr/>
    </dgm:pt>
    <dgm:pt modelId="{D3C64CEE-42EA-462E-B90C-E2468C59A23B}" type="pres">
      <dgm:prSet presAssocID="{27268E53-792A-401C-BDB4-01308F4E6559}" presName="spaceBetweenRectangles" presStyleCnt="0"/>
      <dgm:spPr/>
    </dgm:pt>
    <dgm:pt modelId="{F895C038-2B52-4B05-8783-4E253BEDC87D}" type="pres">
      <dgm:prSet presAssocID="{B97D12FD-2896-4372-9527-783707E808E3}" presName="parentLin" presStyleCnt="0"/>
      <dgm:spPr/>
    </dgm:pt>
    <dgm:pt modelId="{C584F224-E9ED-43D2-BF22-4EC6E4F23F10}" type="pres">
      <dgm:prSet presAssocID="{B97D12FD-2896-4372-9527-783707E808E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AE2C7B2-A841-4E72-BEF0-986B3CF5873A}" type="pres">
      <dgm:prSet presAssocID="{B97D12FD-2896-4372-9527-783707E808E3}" presName="parentText" presStyleLbl="node1" presStyleIdx="3" presStyleCnt="5" custScaleX="127079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FF9B2-547A-4192-8C23-BF3A773FFD86}" type="pres">
      <dgm:prSet presAssocID="{B97D12FD-2896-4372-9527-783707E808E3}" presName="negativeSpace" presStyleCnt="0"/>
      <dgm:spPr/>
    </dgm:pt>
    <dgm:pt modelId="{DCA8FDD9-EEC0-4007-9FC4-F5A3FAB0EC2B}" type="pres">
      <dgm:prSet presAssocID="{B97D12FD-2896-4372-9527-783707E808E3}" presName="childText" presStyleLbl="conFgAcc1" presStyleIdx="3" presStyleCnt="5">
        <dgm:presLayoutVars>
          <dgm:bulletEnabled val="1"/>
        </dgm:presLayoutVars>
      </dgm:prSet>
      <dgm:spPr/>
    </dgm:pt>
    <dgm:pt modelId="{EFB391F2-77C9-4C5C-B36E-CB0D18CB3DB9}" type="pres">
      <dgm:prSet presAssocID="{13A9AF1B-E27F-434C-B469-0CBFD259EC44}" presName="spaceBetweenRectangles" presStyleCnt="0"/>
      <dgm:spPr/>
    </dgm:pt>
    <dgm:pt modelId="{D5C04D37-A087-4525-BDF0-DF3B6901DE44}" type="pres">
      <dgm:prSet presAssocID="{628204D1-95AA-4933-8C45-F9BE8DAB8F50}" presName="parentLin" presStyleCnt="0"/>
      <dgm:spPr/>
    </dgm:pt>
    <dgm:pt modelId="{DD1054B0-C3A1-405C-94A4-17BAF1583719}" type="pres">
      <dgm:prSet presAssocID="{628204D1-95AA-4933-8C45-F9BE8DAB8F5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5654BC6-672B-4AAC-A837-36182308AF5C}" type="pres">
      <dgm:prSet presAssocID="{628204D1-95AA-4933-8C45-F9BE8DAB8F50}" presName="parentText" presStyleLbl="node1" presStyleIdx="4" presStyleCnt="5" custScaleX="127093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238E4-F479-4995-A07A-B8CDAA5153C6}" type="pres">
      <dgm:prSet presAssocID="{628204D1-95AA-4933-8C45-F9BE8DAB8F50}" presName="negativeSpace" presStyleCnt="0"/>
      <dgm:spPr/>
    </dgm:pt>
    <dgm:pt modelId="{E791B460-4448-4D81-96CA-BB97B415638A}" type="pres">
      <dgm:prSet presAssocID="{628204D1-95AA-4933-8C45-F9BE8DAB8F5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DB898B4-CFB6-4052-B193-1E6084DB8D53}" srcId="{31B26826-A01B-469A-9722-15CA900D8562}" destId="{B2B1AECB-B922-440A-981D-9F478DED8D94}" srcOrd="0" destOrd="0" parTransId="{CA3B16DE-1C94-4E6C-8703-7B2AB2DF85D8}" sibTransId="{9C43973E-C7CB-4029-A7E1-5BA804683223}"/>
    <dgm:cxn modelId="{4A54AFE6-C00B-4BC1-B2B1-CDF798E1126B}" srcId="{31B26826-A01B-469A-9722-15CA900D8562}" destId="{ED3A1C90-8B44-4B7F-8D41-621EF47A97FB}" srcOrd="1" destOrd="0" parTransId="{54ED0E5F-038A-4032-BAEE-9F721B77D3A6}" sibTransId="{4FBA64D7-5280-42D5-84ED-94B405750A35}"/>
    <dgm:cxn modelId="{2619B8F0-885B-4C0A-BB0A-15CFA72B8734}" type="presOf" srcId="{1E538C11-5329-459E-9F5E-C2D1246FBEB2}" destId="{C778DF4F-3837-473E-A012-4944905BF5E2}" srcOrd="1" destOrd="0" presId="urn:microsoft.com/office/officeart/2005/8/layout/list1"/>
    <dgm:cxn modelId="{7F480BCC-E41D-4CD0-B9EA-DA0432660947}" type="presOf" srcId="{B2B1AECB-B922-440A-981D-9F478DED8D94}" destId="{8C12E01F-F0D8-4BB1-9DCE-10A167DE6FC3}" srcOrd="0" destOrd="0" presId="urn:microsoft.com/office/officeart/2005/8/layout/list1"/>
    <dgm:cxn modelId="{B4013993-A78D-4E2D-A7E3-E33D93D0F193}" type="presOf" srcId="{B97D12FD-2896-4372-9527-783707E808E3}" destId="{C584F224-E9ED-43D2-BF22-4EC6E4F23F10}" srcOrd="0" destOrd="0" presId="urn:microsoft.com/office/officeart/2005/8/layout/list1"/>
    <dgm:cxn modelId="{6846EC35-F8D2-4762-A907-1A192B908208}" type="presOf" srcId="{628204D1-95AA-4933-8C45-F9BE8DAB8F50}" destId="{DD1054B0-C3A1-405C-94A4-17BAF1583719}" srcOrd="0" destOrd="0" presId="urn:microsoft.com/office/officeart/2005/8/layout/list1"/>
    <dgm:cxn modelId="{2B51C55B-765B-497E-BB0A-924527328A95}" type="presOf" srcId="{628204D1-95AA-4933-8C45-F9BE8DAB8F50}" destId="{35654BC6-672B-4AAC-A837-36182308AF5C}" srcOrd="1" destOrd="0" presId="urn:microsoft.com/office/officeart/2005/8/layout/list1"/>
    <dgm:cxn modelId="{CA46E4B5-7E4E-43B3-8F8F-B7627982056B}" srcId="{31B26826-A01B-469A-9722-15CA900D8562}" destId="{628204D1-95AA-4933-8C45-F9BE8DAB8F50}" srcOrd="4" destOrd="0" parTransId="{85ABA877-9C75-4CA3-ACB8-3505AB7410CA}" sibTransId="{48EDB834-398F-443C-8D18-50C5C52D173D}"/>
    <dgm:cxn modelId="{BF1B8373-0E8A-403F-B8FD-244546E246C8}" srcId="{31B26826-A01B-469A-9722-15CA900D8562}" destId="{B97D12FD-2896-4372-9527-783707E808E3}" srcOrd="3" destOrd="0" parTransId="{93CC04F4-9C70-42D0-9854-EBC19D5018AC}" sibTransId="{13A9AF1B-E27F-434C-B469-0CBFD259EC44}"/>
    <dgm:cxn modelId="{6071720D-D35D-4D1E-BEC0-C6F2378281FC}" srcId="{31B26826-A01B-469A-9722-15CA900D8562}" destId="{1E538C11-5329-459E-9F5E-C2D1246FBEB2}" srcOrd="2" destOrd="0" parTransId="{19FD17B2-C4B5-4715-B994-64449E0E765C}" sibTransId="{27268E53-792A-401C-BDB4-01308F4E6559}"/>
    <dgm:cxn modelId="{9BC9FD19-1F3C-4226-ABA5-67D56BB55470}" type="presOf" srcId="{31B26826-A01B-469A-9722-15CA900D8562}" destId="{A4356986-46DE-4884-9D1C-D92C8C37522C}" srcOrd="0" destOrd="0" presId="urn:microsoft.com/office/officeart/2005/8/layout/list1"/>
    <dgm:cxn modelId="{3A8C0928-2284-400E-9A82-BB48C34F7930}" type="presOf" srcId="{B97D12FD-2896-4372-9527-783707E808E3}" destId="{1AE2C7B2-A841-4E72-BEF0-986B3CF5873A}" srcOrd="1" destOrd="0" presId="urn:microsoft.com/office/officeart/2005/8/layout/list1"/>
    <dgm:cxn modelId="{403C3F56-094C-4BF8-813A-69120691D371}" type="presOf" srcId="{ED3A1C90-8B44-4B7F-8D41-621EF47A97FB}" destId="{6221AD6C-B099-4256-93AD-F2D73128EE44}" srcOrd="1" destOrd="0" presId="urn:microsoft.com/office/officeart/2005/8/layout/list1"/>
    <dgm:cxn modelId="{DBC75838-967F-4CBD-8949-2FE54F201997}" type="presOf" srcId="{1E538C11-5329-459E-9F5E-C2D1246FBEB2}" destId="{3BF26CAB-51AA-4F1B-BBB2-984C4A5C6F9F}" srcOrd="0" destOrd="0" presId="urn:microsoft.com/office/officeart/2005/8/layout/list1"/>
    <dgm:cxn modelId="{EBD6AEFD-3F4B-4661-B1D0-18F05A7EF307}" type="presOf" srcId="{ED3A1C90-8B44-4B7F-8D41-621EF47A97FB}" destId="{AAC88B68-F07F-4A81-B688-8A95C49F33D5}" srcOrd="0" destOrd="0" presId="urn:microsoft.com/office/officeart/2005/8/layout/list1"/>
    <dgm:cxn modelId="{BC17C7AF-EC25-466A-A105-85773C128AB8}" type="presOf" srcId="{B2B1AECB-B922-440A-981D-9F478DED8D94}" destId="{A12C37C5-918B-4FE8-99FA-748AB4040C39}" srcOrd="1" destOrd="0" presId="urn:microsoft.com/office/officeart/2005/8/layout/list1"/>
    <dgm:cxn modelId="{5350A6F5-BDE0-44B5-9471-2A18AD06ED84}" type="presParOf" srcId="{A4356986-46DE-4884-9D1C-D92C8C37522C}" destId="{CB3EDCC5-A9D4-42AE-8328-029DBDBDB6AC}" srcOrd="0" destOrd="0" presId="urn:microsoft.com/office/officeart/2005/8/layout/list1"/>
    <dgm:cxn modelId="{F3FABDD0-F1C0-4711-9988-D58D5698663C}" type="presParOf" srcId="{CB3EDCC5-A9D4-42AE-8328-029DBDBDB6AC}" destId="{8C12E01F-F0D8-4BB1-9DCE-10A167DE6FC3}" srcOrd="0" destOrd="0" presId="urn:microsoft.com/office/officeart/2005/8/layout/list1"/>
    <dgm:cxn modelId="{43FD6018-1A6D-46E3-83E1-1C284098C824}" type="presParOf" srcId="{CB3EDCC5-A9D4-42AE-8328-029DBDBDB6AC}" destId="{A12C37C5-918B-4FE8-99FA-748AB4040C39}" srcOrd="1" destOrd="0" presId="urn:microsoft.com/office/officeart/2005/8/layout/list1"/>
    <dgm:cxn modelId="{5E2143BB-D94A-41CA-B688-C3F729FA4DFA}" type="presParOf" srcId="{A4356986-46DE-4884-9D1C-D92C8C37522C}" destId="{7120FE5E-32FD-4D84-A443-B1ADE33C7A24}" srcOrd="1" destOrd="0" presId="urn:microsoft.com/office/officeart/2005/8/layout/list1"/>
    <dgm:cxn modelId="{93384CA5-B0B8-4C0D-8148-B556E46F82DA}" type="presParOf" srcId="{A4356986-46DE-4884-9D1C-D92C8C37522C}" destId="{55330ED4-5C27-43E1-BA6E-A81DF075961A}" srcOrd="2" destOrd="0" presId="urn:microsoft.com/office/officeart/2005/8/layout/list1"/>
    <dgm:cxn modelId="{75FE8F29-F538-4F81-843D-E2E6C6D0ED11}" type="presParOf" srcId="{A4356986-46DE-4884-9D1C-D92C8C37522C}" destId="{D00AE3F6-13B9-46FC-98D8-F56D69082693}" srcOrd="3" destOrd="0" presId="urn:microsoft.com/office/officeart/2005/8/layout/list1"/>
    <dgm:cxn modelId="{69C729E0-F8E0-4AB3-9B7F-F8F093285352}" type="presParOf" srcId="{A4356986-46DE-4884-9D1C-D92C8C37522C}" destId="{50EA15AD-9A7A-4043-A025-2F63162D9A61}" srcOrd="4" destOrd="0" presId="urn:microsoft.com/office/officeart/2005/8/layout/list1"/>
    <dgm:cxn modelId="{6121DEC8-5F39-4B4A-9F73-848F202071D1}" type="presParOf" srcId="{50EA15AD-9A7A-4043-A025-2F63162D9A61}" destId="{AAC88B68-F07F-4A81-B688-8A95C49F33D5}" srcOrd="0" destOrd="0" presId="urn:microsoft.com/office/officeart/2005/8/layout/list1"/>
    <dgm:cxn modelId="{11926D86-FDF2-47C8-AC82-5A177F495A77}" type="presParOf" srcId="{50EA15AD-9A7A-4043-A025-2F63162D9A61}" destId="{6221AD6C-B099-4256-93AD-F2D73128EE44}" srcOrd="1" destOrd="0" presId="urn:microsoft.com/office/officeart/2005/8/layout/list1"/>
    <dgm:cxn modelId="{B507A2B0-3DAD-4EFE-A4C3-7C0413DBEC82}" type="presParOf" srcId="{A4356986-46DE-4884-9D1C-D92C8C37522C}" destId="{E297BE3D-780A-4619-8348-A52C844EA99E}" srcOrd="5" destOrd="0" presId="urn:microsoft.com/office/officeart/2005/8/layout/list1"/>
    <dgm:cxn modelId="{E7E8E886-10CF-446D-93E6-63A63C9D04DA}" type="presParOf" srcId="{A4356986-46DE-4884-9D1C-D92C8C37522C}" destId="{83AC4A34-69E9-4F4A-8CD4-2DC51999BE97}" srcOrd="6" destOrd="0" presId="urn:microsoft.com/office/officeart/2005/8/layout/list1"/>
    <dgm:cxn modelId="{FA3565BA-7BC1-4F29-B01C-16DE596AD1B5}" type="presParOf" srcId="{A4356986-46DE-4884-9D1C-D92C8C37522C}" destId="{7F10098F-356F-4CDC-9E27-4C69866DC399}" srcOrd="7" destOrd="0" presId="urn:microsoft.com/office/officeart/2005/8/layout/list1"/>
    <dgm:cxn modelId="{F5626764-DBCC-466E-9B83-509B4615BAB4}" type="presParOf" srcId="{A4356986-46DE-4884-9D1C-D92C8C37522C}" destId="{7447A3AC-8BF9-4C04-83BC-35073C81AA48}" srcOrd="8" destOrd="0" presId="urn:microsoft.com/office/officeart/2005/8/layout/list1"/>
    <dgm:cxn modelId="{28DBDC84-AD86-4C12-8CE1-EA28AE17D87E}" type="presParOf" srcId="{7447A3AC-8BF9-4C04-83BC-35073C81AA48}" destId="{3BF26CAB-51AA-4F1B-BBB2-984C4A5C6F9F}" srcOrd="0" destOrd="0" presId="urn:microsoft.com/office/officeart/2005/8/layout/list1"/>
    <dgm:cxn modelId="{457C6B4D-8BDA-4AB3-A084-1E0638955D65}" type="presParOf" srcId="{7447A3AC-8BF9-4C04-83BC-35073C81AA48}" destId="{C778DF4F-3837-473E-A012-4944905BF5E2}" srcOrd="1" destOrd="0" presId="urn:microsoft.com/office/officeart/2005/8/layout/list1"/>
    <dgm:cxn modelId="{67015B9B-8955-4D8A-AD0A-9CA2FB356DF1}" type="presParOf" srcId="{A4356986-46DE-4884-9D1C-D92C8C37522C}" destId="{ADD13D90-103C-472F-ADAF-201F3BF488B7}" srcOrd="9" destOrd="0" presId="urn:microsoft.com/office/officeart/2005/8/layout/list1"/>
    <dgm:cxn modelId="{F994C8FE-A067-4C1D-A7D7-687274397C48}" type="presParOf" srcId="{A4356986-46DE-4884-9D1C-D92C8C37522C}" destId="{69A6D2D7-B4F8-4C08-8D1B-8472A578879D}" srcOrd="10" destOrd="0" presId="urn:microsoft.com/office/officeart/2005/8/layout/list1"/>
    <dgm:cxn modelId="{33490C92-6AA7-4E05-A067-1F38280AC20A}" type="presParOf" srcId="{A4356986-46DE-4884-9D1C-D92C8C37522C}" destId="{D3C64CEE-42EA-462E-B90C-E2468C59A23B}" srcOrd="11" destOrd="0" presId="urn:microsoft.com/office/officeart/2005/8/layout/list1"/>
    <dgm:cxn modelId="{49EC2653-0D5A-4993-A592-C733F40720A3}" type="presParOf" srcId="{A4356986-46DE-4884-9D1C-D92C8C37522C}" destId="{F895C038-2B52-4B05-8783-4E253BEDC87D}" srcOrd="12" destOrd="0" presId="urn:microsoft.com/office/officeart/2005/8/layout/list1"/>
    <dgm:cxn modelId="{E1A7CE52-C6BB-42F5-ADE5-D603F893B086}" type="presParOf" srcId="{F895C038-2B52-4B05-8783-4E253BEDC87D}" destId="{C584F224-E9ED-43D2-BF22-4EC6E4F23F10}" srcOrd="0" destOrd="0" presId="urn:microsoft.com/office/officeart/2005/8/layout/list1"/>
    <dgm:cxn modelId="{8D5826F7-82B3-4FE3-A288-B34E4D063B4A}" type="presParOf" srcId="{F895C038-2B52-4B05-8783-4E253BEDC87D}" destId="{1AE2C7B2-A841-4E72-BEF0-986B3CF5873A}" srcOrd="1" destOrd="0" presId="urn:microsoft.com/office/officeart/2005/8/layout/list1"/>
    <dgm:cxn modelId="{2427F180-4DD7-4ED4-85F1-45CFFF5AFFB6}" type="presParOf" srcId="{A4356986-46DE-4884-9D1C-D92C8C37522C}" destId="{0DDFF9B2-547A-4192-8C23-BF3A773FFD86}" srcOrd="13" destOrd="0" presId="urn:microsoft.com/office/officeart/2005/8/layout/list1"/>
    <dgm:cxn modelId="{06EADF53-39C5-4DC5-B9AB-29B8D106B722}" type="presParOf" srcId="{A4356986-46DE-4884-9D1C-D92C8C37522C}" destId="{DCA8FDD9-EEC0-4007-9FC4-F5A3FAB0EC2B}" srcOrd="14" destOrd="0" presId="urn:microsoft.com/office/officeart/2005/8/layout/list1"/>
    <dgm:cxn modelId="{A5F44C0E-4DB5-4BC0-A733-FEA9C7FA204B}" type="presParOf" srcId="{A4356986-46DE-4884-9D1C-D92C8C37522C}" destId="{EFB391F2-77C9-4C5C-B36E-CB0D18CB3DB9}" srcOrd="15" destOrd="0" presId="urn:microsoft.com/office/officeart/2005/8/layout/list1"/>
    <dgm:cxn modelId="{F5FB79C2-AD43-4DF3-9B44-C42E76018647}" type="presParOf" srcId="{A4356986-46DE-4884-9D1C-D92C8C37522C}" destId="{D5C04D37-A087-4525-BDF0-DF3B6901DE44}" srcOrd="16" destOrd="0" presId="urn:microsoft.com/office/officeart/2005/8/layout/list1"/>
    <dgm:cxn modelId="{F1340482-DC87-47DD-BC52-A484CFD96F90}" type="presParOf" srcId="{D5C04D37-A087-4525-BDF0-DF3B6901DE44}" destId="{DD1054B0-C3A1-405C-94A4-17BAF1583719}" srcOrd="0" destOrd="0" presId="urn:microsoft.com/office/officeart/2005/8/layout/list1"/>
    <dgm:cxn modelId="{1E0F9849-8A90-4B12-872B-3D3BB00CCBF5}" type="presParOf" srcId="{D5C04D37-A087-4525-BDF0-DF3B6901DE44}" destId="{35654BC6-672B-4AAC-A837-36182308AF5C}" srcOrd="1" destOrd="0" presId="urn:microsoft.com/office/officeart/2005/8/layout/list1"/>
    <dgm:cxn modelId="{A9359588-21A6-4692-B7B2-7A73B920E8DA}" type="presParOf" srcId="{A4356986-46DE-4884-9D1C-D92C8C37522C}" destId="{5B5238E4-F479-4995-A07A-B8CDAA5153C6}" srcOrd="17" destOrd="0" presId="urn:microsoft.com/office/officeart/2005/8/layout/list1"/>
    <dgm:cxn modelId="{88F044EF-54F1-4B20-8E80-1D1F8C98E714}" type="presParOf" srcId="{A4356986-46DE-4884-9D1C-D92C8C37522C}" destId="{E791B460-4448-4D81-96CA-BB97B415638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B26826-A01B-469A-9722-15CA900D8562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2B1AECB-B922-440A-981D-9F478DED8D94}">
      <dgm:prSet phldrT="[Текст]" custT="1"/>
      <dgm:spPr/>
      <dgm:t>
        <a:bodyPr/>
        <a:lstStyle/>
        <a:p>
          <a:r>
            <a:rPr lang="ru-RU" sz="1600" dirty="0" smtClean="0"/>
            <a:t>Брошюра «Рекомендации по выявлению и психолого-педагогическому сопровождению старшеклассников, ориентированных на выбор педагогических специальностей»</a:t>
          </a:r>
          <a:endParaRPr lang="ru-RU" sz="1600" b="0" dirty="0"/>
        </a:p>
      </dgm:t>
    </dgm:pt>
    <dgm:pt modelId="{CA3B16DE-1C94-4E6C-8703-7B2AB2DF85D8}" type="parTrans" cxnId="{FDB898B4-CFB6-4052-B193-1E6084DB8D53}">
      <dgm:prSet/>
      <dgm:spPr/>
      <dgm:t>
        <a:bodyPr/>
        <a:lstStyle/>
        <a:p>
          <a:endParaRPr lang="ru-RU"/>
        </a:p>
      </dgm:t>
    </dgm:pt>
    <dgm:pt modelId="{9C43973E-C7CB-4029-A7E1-5BA804683223}" type="sibTrans" cxnId="{FDB898B4-CFB6-4052-B193-1E6084DB8D53}">
      <dgm:prSet/>
      <dgm:spPr/>
      <dgm:t>
        <a:bodyPr/>
        <a:lstStyle/>
        <a:p>
          <a:endParaRPr lang="ru-RU"/>
        </a:p>
      </dgm:t>
    </dgm:pt>
    <dgm:pt modelId="{ED3A1C90-8B44-4B7F-8D41-621EF47A97FB}">
      <dgm:prSet phldrT="[Текст]" custT="1"/>
      <dgm:spPr/>
      <dgm:t>
        <a:bodyPr/>
        <a:lstStyle/>
        <a:p>
          <a:r>
            <a:rPr lang="ru-RU" sz="1600" dirty="0" smtClean="0"/>
            <a:t>Сборник программ элективных и профильных курсов для классов социально-педагогического профиля</a:t>
          </a:r>
          <a:endParaRPr lang="ru-RU" sz="1600" dirty="0"/>
        </a:p>
      </dgm:t>
    </dgm:pt>
    <dgm:pt modelId="{54ED0E5F-038A-4032-BAEE-9F721B77D3A6}" type="parTrans" cxnId="{4A54AFE6-C00B-4BC1-B2B1-CDF798E1126B}">
      <dgm:prSet/>
      <dgm:spPr/>
      <dgm:t>
        <a:bodyPr/>
        <a:lstStyle/>
        <a:p>
          <a:endParaRPr lang="ru-RU"/>
        </a:p>
      </dgm:t>
    </dgm:pt>
    <dgm:pt modelId="{4FBA64D7-5280-42D5-84ED-94B405750A35}" type="sibTrans" cxnId="{4A54AFE6-C00B-4BC1-B2B1-CDF798E1126B}">
      <dgm:prSet/>
      <dgm:spPr/>
      <dgm:t>
        <a:bodyPr/>
        <a:lstStyle/>
        <a:p>
          <a:endParaRPr lang="ru-RU"/>
        </a:p>
      </dgm:t>
    </dgm:pt>
    <dgm:pt modelId="{1E538C11-5329-459E-9F5E-C2D1246FBEB2}">
      <dgm:prSet phldrT="[Текст]" custT="1"/>
      <dgm:spPr/>
      <dgm:t>
        <a:bodyPr/>
        <a:lstStyle/>
        <a:p>
          <a:r>
            <a:rPr lang="ru-RU" sz="1600" b="0" i="0" dirty="0" smtClean="0"/>
            <a:t>Дополнительная общеобразовательная общеразвивающая комплексная программа «Педагогический клуб» с приложениями</a:t>
          </a:r>
          <a:endParaRPr lang="ru-RU" sz="1600" b="0" dirty="0"/>
        </a:p>
      </dgm:t>
    </dgm:pt>
    <dgm:pt modelId="{19FD17B2-C4B5-4715-B994-64449E0E765C}" type="parTrans" cxnId="{6071720D-D35D-4D1E-BEC0-C6F2378281FC}">
      <dgm:prSet/>
      <dgm:spPr/>
      <dgm:t>
        <a:bodyPr/>
        <a:lstStyle/>
        <a:p>
          <a:endParaRPr lang="ru-RU"/>
        </a:p>
      </dgm:t>
    </dgm:pt>
    <dgm:pt modelId="{27268E53-792A-401C-BDB4-01308F4E6559}" type="sibTrans" cxnId="{6071720D-D35D-4D1E-BEC0-C6F2378281FC}">
      <dgm:prSet/>
      <dgm:spPr/>
      <dgm:t>
        <a:bodyPr/>
        <a:lstStyle/>
        <a:p>
          <a:endParaRPr lang="ru-RU"/>
        </a:p>
      </dgm:t>
    </dgm:pt>
    <dgm:pt modelId="{628204D1-95AA-4933-8C45-F9BE8DAB8F50}">
      <dgm:prSet phldrT="[Текст]" custT="1"/>
      <dgm:spPr/>
      <dgm:t>
        <a:bodyPr/>
        <a:lstStyle/>
        <a:p>
          <a:r>
            <a:rPr lang="ru-RU" sz="2000" dirty="0" smtClean="0"/>
            <a:t>Описание модели </a:t>
          </a:r>
          <a:r>
            <a:rPr lang="ru-RU" sz="2000" dirty="0" err="1" smtClean="0"/>
            <a:t>тьюторского</a:t>
          </a:r>
          <a:r>
            <a:rPr lang="ru-RU" sz="2000" dirty="0" smtClean="0"/>
            <a:t> сопровождения молодых педагогов</a:t>
          </a:r>
          <a:r>
            <a:rPr lang="ru-RU" sz="2000" b="0" i="0" dirty="0" smtClean="0"/>
            <a:t> </a:t>
          </a:r>
          <a:endParaRPr lang="ru-RU" sz="2000" b="0" dirty="0"/>
        </a:p>
      </dgm:t>
    </dgm:pt>
    <dgm:pt modelId="{85ABA877-9C75-4CA3-ACB8-3505AB7410CA}" type="parTrans" cxnId="{CA46E4B5-7E4E-43B3-8F8F-B7627982056B}">
      <dgm:prSet/>
      <dgm:spPr/>
      <dgm:t>
        <a:bodyPr/>
        <a:lstStyle/>
        <a:p>
          <a:endParaRPr lang="ru-RU"/>
        </a:p>
      </dgm:t>
    </dgm:pt>
    <dgm:pt modelId="{48EDB834-398F-443C-8D18-50C5C52D173D}" type="sibTrans" cxnId="{CA46E4B5-7E4E-43B3-8F8F-B7627982056B}">
      <dgm:prSet/>
      <dgm:spPr/>
      <dgm:t>
        <a:bodyPr/>
        <a:lstStyle/>
        <a:p>
          <a:endParaRPr lang="ru-RU"/>
        </a:p>
      </dgm:t>
    </dgm:pt>
    <dgm:pt modelId="{B97D12FD-2896-4372-9527-783707E808E3}">
      <dgm:prSet phldrT="[Текст]" custT="1"/>
      <dgm:spPr/>
      <dgm:t>
        <a:bodyPr/>
        <a:lstStyle/>
        <a:p>
          <a:r>
            <a:rPr lang="ru-RU" sz="1600" dirty="0" smtClean="0"/>
            <a:t>Сборник материалов по проведению мотивационных мероприятий</a:t>
          </a:r>
          <a:endParaRPr lang="ru-RU" sz="1600" b="0" dirty="0"/>
        </a:p>
      </dgm:t>
    </dgm:pt>
    <dgm:pt modelId="{93CC04F4-9C70-42D0-9854-EBC19D5018AC}" type="parTrans" cxnId="{BF1B8373-0E8A-403F-B8FD-244546E246C8}">
      <dgm:prSet/>
      <dgm:spPr/>
      <dgm:t>
        <a:bodyPr/>
        <a:lstStyle/>
        <a:p>
          <a:endParaRPr lang="ru-RU"/>
        </a:p>
      </dgm:t>
    </dgm:pt>
    <dgm:pt modelId="{13A9AF1B-E27F-434C-B469-0CBFD259EC44}" type="sibTrans" cxnId="{BF1B8373-0E8A-403F-B8FD-244546E246C8}">
      <dgm:prSet/>
      <dgm:spPr/>
      <dgm:t>
        <a:bodyPr/>
        <a:lstStyle/>
        <a:p>
          <a:endParaRPr lang="ru-RU"/>
        </a:p>
      </dgm:t>
    </dgm:pt>
    <dgm:pt modelId="{A4356986-46DE-4884-9D1C-D92C8C37522C}" type="pres">
      <dgm:prSet presAssocID="{31B26826-A01B-469A-9722-15CA900D85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3EDCC5-A9D4-42AE-8328-029DBDBDB6AC}" type="pres">
      <dgm:prSet presAssocID="{B2B1AECB-B922-440A-981D-9F478DED8D94}" presName="parentLin" presStyleCnt="0"/>
      <dgm:spPr/>
    </dgm:pt>
    <dgm:pt modelId="{8C12E01F-F0D8-4BB1-9DCE-10A167DE6FC3}" type="pres">
      <dgm:prSet presAssocID="{B2B1AECB-B922-440A-981D-9F478DED8D9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12C37C5-918B-4FE8-99FA-748AB4040C39}" type="pres">
      <dgm:prSet presAssocID="{B2B1AECB-B922-440A-981D-9F478DED8D94}" presName="parentText" presStyleLbl="node1" presStyleIdx="0" presStyleCnt="5" custScaleX="127093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0FE5E-32FD-4D84-A443-B1ADE33C7A24}" type="pres">
      <dgm:prSet presAssocID="{B2B1AECB-B922-440A-981D-9F478DED8D94}" presName="negativeSpace" presStyleCnt="0"/>
      <dgm:spPr/>
    </dgm:pt>
    <dgm:pt modelId="{55330ED4-5C27-43E1-BA6E-A81DF075961A}" type="pres">
      <dgm:prSet presAssocID="{B2B1AECB-B922-440A-981D-9F478DED8D94}" presName="childText" presStyleLbl="conFgAcc1" presStyleIdx="0" presStyleCnt="5">
        <dgm:presLayoutVars>
          <dgm:bulletEnabled val="1"/>
        </dgm:presLayoutVars>
      </dgm:prSet>
      <dgm:spPr/>
    </dgm:pt>
    <dgm:pt modelId="{D00AE3F6-13B9-46FC-98D8-F56D69082693}" type="pres">
      <dgm:prSet presAssocID="{9C43973E-C7CB-4029-A7E1-5BA804683223}" presName="spaceBetweenRectangles" presStyleCnt="0"/>
      <dgm:spPr/>
    </dgm:pt>
    <dgm:pt modelId="{50EA15AD-9A7A-4043-A025-2F63162D9A61}" type="pres">
      <dgm:prSet presAssocID="{ED3A1C90-8B44-4B7F-8D41-621EF47A97FB}" presName="parentLin" presStyleCnt="0"/>
      <dgm:spPr/>
    </dgm:pt>
    <dgm:pt modelId="{AAC88B68-F07F-4A81-B688-8A95C49F33D5}" type="pres">
      <dgm:prSet presAssocID="{ED3A1C90-8B44-4B7F-8D41-621EF47A97F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221AD6C-B099-4256-93AD-F2D73128EE44}" type="pres">
      <dgm:prSet presAssocID="{ED3A1C90-8B44-4B7F-8D41-621EF47A97FB}" presName="parentText" presStyleLbl="node1" presStyleIdx="1" presStyleCnt="5" custScaleX="127093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7BE3D-780A-4619-8348-A52C844EA99E}" type="pres">
      <dgm:prSet presAssocID="{ED3A1C90-8B44-4B7F-8D41-621EF47A97FB}" presName="negativeSpace" presStyleCnt="0"/>
      <dgm:spPr/>
    </dgm:pt>
    <dgm:pt modelId="{83AC4A34-69E9-4F4A-8CD4-2DC51999BE97}" type="pres">
      <dgm:prSet presAssocID="{ED3A1C90-8B44-4B7F-8D41-621EF47A97FB}" presName="childText" presStyleLbl="conFgAcc1" presStyleIdx="1" presStyleCnt="5">
        <dgm:presLayoutVars>
          <dgm:bulletEnabled val="1"/>
        </dgm:presLayoutVars>
      </dgm:prSet>
      <dgm:spPr/>
    </dgm:pt>
    <dgm:pt modelId="{7F10098F-356F-4CDC-9E27-4C69866DC399}" type="pres">
      <dgm:prSet presAssocID="{4FBA64D7-5280-42D5-84ED-94B405750A35}" presName="spaceBetweenRectangles" presStyleCnt="0"/>
      <dgm:spPr/>
    </dgm:pt>
    <dgm:pt modelId="{7447A3AC-8BF9-4C04-83BC-35073C81AA48}" type="pres">
      <dgm:prSet presAssocID="{1E538C11-5329-459E-9F5E-C2D1246FBEB2}" presName="parentLin" presStyleCnt="0"/>
      <dgm:spPr/>
    </dgm:pt>
    <dgm:pt modelId="{3BF26CAB-51AA-4F1B-BBB2-984C4A5C6F9F}" type="pres">
      <dgm:prSet presAssocID="{1E538C11-5329-459E-9F5E-C2D1246FBEB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778DF4F-3837-473E-A012-4944905BF5E2}" type="pres">
      <dgm:prSet presAssocID="{1E538C11-5329-459E-9F5E-C2D1246FBEB2}" presName="parentText" presStyleLbl="node1" presStyleIdx="2" presStyleCnt="5" custScaleX="127093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13D90-103C-472F-ADAF-201F3BF488B7}" type="pres">
      <dgm:prSet presAssocID="{1E538C11-5329-459E-9F5E-C2D1246FBEB2}" presName="negativeSpace" presStyleCnt="0"/>
      <dgm:spPr/>
    </dgm:pt>
    <dgm:pt modelId="{69A6D2D7-B4F8-4C08-8D1B-8472A578879D}" type="pres">
      <dgm:prSet presAssocID="{1E538C11-5329-459E-9F5E-C2D1246FBEB2}" presName="childText" presStyleLbl="conFgAcc1" presStyleIdx="2" presStyleCnt="5">
        <dgm:presLayoutVars>
          <dgm:bulletEnabled val="1"/>
        </dgm:presLayoutVars>
      </dgm:prSet>
      <dgm:spPr/>
    </dgm:pt>
    <dgm:pt modelId="{D3C64CEE-42EA-462E-B90C-E2468C59A23B}" type="pres">
      <dgm:prSet presAssocID="{27268E53-792A-401C-BDB4-01308F4E6559}" presName="spaceBetweenRectangles" presStyleCnt="0"/>
      <dgm:spPr/>
    </dgm:pt>
    <dgm:pt modelId="{F895C038-2B52-4B05-8783-4E253BEDC87D}" type="pres">
      <dgm:prSet presAssocID="{B97D12FD-2896-4372-9527-783707E808E3}" presName="parentLin" presStyleCnt="0"/>
      <dgm:spPr/>
    </dgm:pt>
    <dgm:pt modelId="{C584F224-E9ED-43D2-BF22-4EC6E4F23F10}" type="pres">
      <dgm:prSet presAssocID="{B97D12FD-2896-4372-9527-783707E808E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AE2C7B2-A841-4E72-BEF0-986B3CF5873A}" type="pres">
      <dgm:prSet presAssocID="{B97D12FD-2896-4372-9527-783707E808E3}" presName="parentText" presStyleLbl="node1" presStyleIdx="3" presStyleCnt="5" custScaleX="127079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FF9B2-547A-4192-8C23-BF3A773FFD86}" type="pres">
      <dgm:prSet presAssocID="{B97D12FD-2896-4372-9527-783707E808E3}" presName="negativeSpace" presStyleCnt="0"/>
      <dgm:spPr/>
    </dgm:pt>
    <dgm:pt modelId="{DCA8FDD9-EEC0-4007-9FC4-F5A3FAB0EC2B}" type="pres">
      <dgm:prSet presAssocID="{B97D12FD-2896-4372-9527-783707E808E3}" presName="childText" presStyleLbl="conFgAcc1" presStyleIdx="3" presStyleCnt="5">
        <dgm:presLayoutVars>
          <dgm:bulletEnabled val="1"/>
        </dgm:presLayoutVars>
      </dgm:prSet>
      <dgm:spPr/>
    </dgm:pt>
    <dgm:pt modelId="{EFB391F2-77C9-4C5C-B36E-CB0D18CB3DB9}" type="pres">
      <dgm:prSet presAssocID="{13A9AF1B-E27F-434C-B469-0CBFD259EC44}" presName="spaceBetweenRectangles" presStyleCnt="0"/>
      <dgm:spPr/>
    </dgm:pt>
    <dgm:pt modelId="{D5C04D37-A087-4525-BDF0-DF3B6901DE44}" type="pres">
      <dgm:prSet presAssocID="{628204D1-95AA-4933-8C45-F9BE8DAB8F50}" presName="parentLin" presStyleCnt="0"/>
      <dgm:spPr/>
    </dgm:pt>
    <dgm:pt modelId="{DD1054B0-C3A1-405C-94A4-17BAF1583719}" type="pres">
      <dgm:prSet presAssocID="{628204D1-95AA-4933-8C45-F9BE8DAB8F5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5654BC6-672B-4AAC-A837-36182308AF5C}" type="pres">
      <dgm:prSet presAssocID="{628204D1-95AA-4933-8C45-F9BE8DAB8F50}" presName="parentText" presStyleLbl="node1" presStyleIdx="4" presStyleCnt="5" custScaleX="127093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238E4-F479-4995-A07A-B8CDAA5153C6}" type="pres">
      <dgm:prSet presAssocID="{628204D1-95AA-4933-8C45-F9BE8DAB8F50}" presName="negativeSpace" presStyleCnt="0"/>
      <dgm:spPr/>
    </dgm:pt>
    <dgm:pt modelId="{E791B460-4448-4D81-96CA-BB97B415638A}" type="pres">
      <dgm:prSet presAssocID="{628204D1-95AA-4933-8C45-F9BE8DAB8F5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DB898B4-CFB6-4052-B193-1E6084DB8D53}" srcId="{31B26826-A01B-469A-9722-15CA900D8562}" destId="{B2B1AECB-B922-440A-981D-9F478DED8D94}" srcOrd="0" destOrd="0" parTransId="{CA3B16DE-1C94-4E6C-8703-7B2AB2DF85D8}" sibTransId="{9C43973E-C7CB-4029-A7E1-5BA804683223}"/>
    <dgm:cxn modelId="{BF1B8373-0E8A-403F-B8FD-244546E246C8}" srcId="{31B26826-A01B-469A-9722-15CA900D8562}" destId="{B97D12FD-2896-4372-9527-783707E808E3}" srcOrd="3" destOrd="0" parTransId="{93CC04F4-9C70-42D0-9854-EBC19D5018AC}" sibTransId="{13A9AF1B-E27F-434C-B469-0CBFD259EC44}"/>
    <dgm:cxn modelId="{4A54AFE6-C00B-4BC1-B2B1-CDF798E1126B}" srcId="{31B26826-A01B-469A-9722-15CA900D8562}" destId="{ED3A1C90-8B44-4B7F-8D41-621EF47A97FB}" srcOrd="1" destOrd="0" parTransId="{54ED0E5F-038A-4032-BAEE-9F721B77D3A6}" sibTransId="{4FBA64D7-5280-42D5-84ED-94B405750A35}"/>
    <dgm:cxn modelId="{29CE64FC-2739-4A57-B9FF-3B54A6CAB69F}" type="presOf" srcId="{628204D1-95AA-4933-8C45-F9BE8DAB8F50}" destId="{35654BC6-672B-4AAC-A837-36182308AF5C}" srcOrd="1" destOrd="0" presId="urn:microsoft.com/office/officeart/2005/8/layout/list1"/>
    <dgm:cxn modelId="{44CD5ABF-CC71-424A-A79D-FD8ECA1E7724}" type="presOf" srcId="{628204D1-95AA-4933-8C45-F9BE8DAB8F50}" destId="{DD1054B0-C3A1-405C-94A4-17BAF1583719}" srcOrd="0" destOrd="0" presId="urn:microsoft.com/office/officeart/2005/8/layout/list1"/>
    <dgm:cxn modelId="{6071720D-D35D-4D1E-BEC0-C6F2378281FC}" srcId="{31B26826-A01B-469A-9722-15CA900D8562}" destId="{1E538C11-5329-459E-9F5E-C2D1246FBEB2}" srcOrd="2" destOrd="0" parTransId="{19FD17B2-C4B5-4715-B994-64449E0E765C}" sibTransId="{27268E53-792A-401C-BDB4-01308F4E6559}"/>
    <dgm:cxn modelId="{35CDD44D-AF4E-4471-98A4-CC2B2B79D336}" type="presOf" srcId="{B97D12FD-2896-4372-9527-783707E808E3}" destId="{1AE2C7B2-A841-4E72-BEF0-986B3CF5873A}" srcOrd="1" destOrd="0" presId="urn:microsoft.com/office/officeart/2005/8/layout/list1"/>
    <dgm:cxn modelId="{CA46E4B5-7E4E-43B3-8F8F-B7627982056B}" srcId="{31B26826-A01B-469A-9722-15CA900D8562}" destId="{628204D1-95AA-4933-8C45-F9BE8DAB8F50}" srcOrd="4" destOrd="0" parTransId="{85ABA877-9C75-4CA3-ACB8-3505AB7410CA}" sibTransId="{48EDB834-398F-443C-8D18-50C5C52D173D}"/>
    <dgm:cxn modelId="{B99C1B26-F003-430F-87B8-9FBF8F3FC595}" type="presOf" srcId="{B2B1AECB-B922-440A-981D-9F478DED8D94}" destId="{8C12E01F-F0D8-4BB1-9DCE-10A167DE6FC3}" srcOrd="0" destOrd="0" presId="urn:microsoft.com/office/officeart/2005/8/layout/list1"/>
    <dgm:cxn modelId="{505F2A42-4661-47BC-8910-45F3F99FB2D5}" type="presOf" srcId="{ED3A1C90-8B44-4B7F-8D41-621EF47A97FB}" destId="{6221AD6C-B099-4256-93AD-F2D73128EE44}" srcOrd="1" destOrd="0" presId="urn:microsoft.com/office/officeart/2005/8/layout/list1"/>
    <dgm:cxn modelId="{C91C659C-03FA-4980-A8DA-9DB0C376D8B6}" type="presOf" srcId="{1E538C11-5329-459E-9F5E-C2D1246FBEB2}" destId="{3BF26CAB-51AA-4F1B-BBB2-984C4A5C6F9F}" srcOrd="0" destOrd="0" presId="urn:microsoft.com/office/officeart/2005/8/layout/list1"/>
    <dgm:cxn modelId="{CF44F681-F82E-407E-BAB7-5A793EFC24CE}" type="presOf" srcId="{31B26826-A01B-469A-9722-15CA900D8562}" destId="{A4356986-46DE-4884-9D1C-D92C8C37522C}" srcOrd="0" destOrd="0" presId="urn:microsoft.com/office/officeart/2005/8/layout/list1"/>
    <dgm:cxn modelId="{776A41CC-8DC6-4C5E-A355-2F1DBAA21E93}" type="presOf" srcId="{ED3A1C90-8B44-4B7F-8D41-621EF47A97FB}" destId="{AAC88B68-F07F-4A81-B688-8A95C49F33D5}" srcOrd="0" destOrd="0" presId="urn:microsoft.com/office/officeart/2005/8/layout/list1"/>
    <dgm:cxn modelId="{7AFE49A6-8569-417F-AEBE-3B7F760E5941}" type="presOf" srcId="{1E538C11-5329-459E-9F5E-C2D1246FBEB2}" destId="{C778DF4F-3837-473E-A012-4944905BF5E2}" srcOrd="1" destOrd="0" presId="urn:microsoft.com/office/officeart/2005/8/layout/list1"/>
    <dgm:cxn modelId="{C09C445F-EA51-4E1F-B14B-850889AC950E}" type="presOf" srcId="{B2B1AECB-B922-440A-981D-9F478DED8D94}" destId="{A12C37C5-918B-4FE8-99FA-748AB4040C39}" srcOrd="1" destOrd="0" presId="urn:microsoft.com/office/officeart/2005/8/layout/list1"/>
    <dgm:cxn modelId="{D424A989-5B61-4B52-A8A8-AAE33AA6ED53}" type="presOf" srcId="{B97D12FD-2896-4372-9527-783707E808E3}" destId="{C584F224-E9ED-43D2-BF22-4EC6E4F23F10}" srcOrd="0" destOrd="0" presId="urn:microsoft.com/office/officeart/2005/8/layout/list1"/>
    <dgm:cxn modelId="{BA2ED35F-67C4-49BB-ACFD-360D7272DD5E}" type="presParOf" srcId="{A4356986-46DE-4884-9D1C-D92C8C37522C}" destId="{CB3EDCC5-A9D4-42AE-8328-029DBDBDB6AC}" srcOrd="0" destOrd="0" presId="urn:microsoft.com/office/officeart/2005/8/layout/list1"/>
    <dgm:cxn modelId="{124166B4-E869-42EC-B0E7-4E8F09697C25}" type="presParOf" srcId="{CB3EDCC5-A9D4-42AE-8328-029DBDBDB6AC}" destId="{8C12E01F-F0D8-4BB1-9DCE-10A167DE6FC3}" srcOrd="0" destOrd="0" presId="urn:microsoft.com/office/officeart/2005/8/layout/list1"/>
    <dgm:cxn modelId="{7F22DCBE-6053-451A-99CB-73B9A9E23118}" type="presParOf" srcId="{CB3EDCC5-A9D4-42AE-8328-029DBDBDB6AC}" destId="{A12C37C5-918B-4FE8-99FA-748AB4040C39}" srcOrd="1" destOrd="0" presId="urn:microsoft.com/office/officeart/2005/8/layout/list1"/>
    <dgm:cxn modelId="{74A4C3B5-8576-43C6-9194-2A8A419664DE}" type="presParOf" srcId="{A4356986-46DE-4884-9D1C-D92C8C37522C}" destId="{7120FE5E-32FD-4D84-A443-B1ADE33C7A24}" srcOrd="1" destOrd="0" presId="urn:microsoft.com/office/officeart/2005/8/layout/list1"/>
    <dgm:cxn modelId="{259EFC43-8C9C-41CB-9038-30BB804D2A51}" type="presParOf" srcId="{A4356986-46DE-4884-9D1C-D92C8C37522C}" destId="{55330ED4-5C27-43E1-BA6E-A81DF075961A}" srcOrd="2" destOrd="0" presId="urn:microsoft.com/office/officeart/2005/8/layout/list1"/>
    <dgm:cxn modelId="{062F0549-4AD3-47E8-8146-9DAC4BC33C98}" type="presParOf" srcId="{A4356986-46DE-4884-9D1C-D92C8C37522C}" destId="{D00AE3F6-13B9-46FC-98D8-F56D69082693}" srcOrd="3" destOrd="0" presId="urn:microsoft.com/office/officeart/2005/8/layout/list1"/>
    <dgm:cxn modelId="{71E3ED4C-8ACF-4816-9DA1-BE61A8D1D530}" type="presParOf" srcId="{A4356986-46DE-4884-9D1C-D92C8C37522C}" destId="{50EA15AD-9A7A-4043-A025-2F63162D9A61}" srcOrd="4" destOrd="0" presId="urn:microsoft.com/office/officeart/2005/8/layout/list1"/>
    <dgm:cxn modelId="{DEF32903-F714-464F-B1E4-FCDB2A775AF4}" type="presParOf" srcId="{50EA15AD-9A7A-4043-A025-2F63162D9A61}" destId="{AAC88B68-F07F-4A81-B688-8A95C49F33D5}" srcOrd="0" destOrd="0" presId="urn:microsoft.com/office/officeart/2005/8/layout/list1"/>
    <dgm:cxn modelId="{05F46D3A-9DCE-4BBC-A16C-5D1F6DFF778A}" type="presParOf" srcId="{50EA15AD-9A7A-4043-A025-2F63162D9A61}" destId="{6221AD6C-B099-4256-93AD-F2D73128EE44}" srcOrd="1" destOrd="0" presId="urn:microsoft.com/office/officeart/2005/8/layout/list1"/>
    <dgm:cxn modelId="{704B9578-235B-4008-B947-4AD4E6142569}" type="presParOf" srcId="{A4356986-46DE-4884-9D1C-D92C8C37522C}" destId="{E297BE3D-780A-4619-8348-A52C844EA99E}" srcOrd="5" destOrd="0" presId="urn:microsoft.com/office/officeart/2005/8/layout/list1"/>
    <dgm:cxn modelId="{39B7C7C6-9E77-43EB-AFB7-912A649D4CC9}" type="presParOf" srcId="{A4356986-46DE-4884-9D1C-D92C8C37522C}" destId="{83AC4A34-69E9-4F4A-8CD4-2DC51999BE97}" srcOrd="6" destOrd="0" presId="urn:microsoft.com/office/officeart/2005/8/layout/list1"/>
    <dgm:cxn modelId="{4947CE96-EA8B-423C-8D8F-26440C7806ED}" type="presParOf" srcId="{A4356986-46DE-4884-9D1C-D92C8C37522C}" destId="{7F10098F-356F-4CDC-9E27-4C69866DC399}" srcOrd="7" destOrd="0" presId="urn:microsoft.com/office/officeart/2005/8/layout/list1"/>
    <dgm:cxn modelId="{A3D9A25F-A350-43D9-83D1-76CFDE00AB2B}" type="presParOf" srcId="{A4356986-46DE-4884-9D1C-D92C8C37522C}" destId="{7447A3AC-8BF9-4C04-83BC-35073C81AA48}" srcOrd="8" destOrd="0" presId="urn:microsoft.com/office/officeart/2005/8/layout/list1"/>
    <dgm:cxn modelId="{6B266935-87C2-4627-8F12-96EC01A0AFDB}" type="presParOf" srcId="{7447A3AC-8BF9-4C04-83BC-35073C81AA48}" destId="{3BF26CAB-51AA-4F1B-BBB2-984C4A5C6F9F}" srcOrd="0" destOrd="0" presId="urn:microsoft.com/office/officeart/2005/8/layout/list1"/>
    <dgm:cxn modelId="{56E4668C-9838-4B4E-B46F-2D6670E218B6}" type="presParOf" srcId="{7447A3AC-8BF9-4C04-83BC-35073C81AA48}" destId="{C778DF4F-3837-473E-A012-4944905BF5E2}" srcOrd="1" destOrd="0" presId="urn:microsoft.com/office/officeart/2005/8/layout/list1"/>
    <dgm:cxn modelId="{B5DB491C-3001-4AAA-97AB-2E0EF8A7F989}" type="presParOf" srcId="{A4356986-46DE-4884-9D1C-D92C8C37522C}" destId="{ADD13D90-103C-472F-ADAF-201F3BF488B7}" srcOrd="9" destOrd="0" presId="urn:microsoft.com/office/officeart/2005/8/layout/list1"/>
    <dgm:cxn modelId="{75C3504D-877D-43E7-AAAA-1F90E78FC15A}" type="presParOf" srcId="{A4356986-46DE-4884-9D1C-D92C8C37522C}" destId="{69A6D2D7-B4F8-4C08-8D1B-8472A578879D}" srcOrd="10" destOrd="0" presId="urn:microsoft.com/office/officeart/2005/8/layout/list1"/>
    <dgm:cxn modelId="{D69EB653-88D6-4CBA-9042-E783F1B05EE8}" type="presParOf" srcId="{A4356986-46DE-4884-9D1C-D92C8C37522C}" destId="{D3C64CEE-42EA-462E-B90C-E2468C59A23B}" srcOrd="11" destOrd="0" presId="urn:microsoft.com/office/officeart/2005/8/layout/list1"/>
    <dgm:cxn modelId="{C16E1194-04F6-40C8-BEEC-BCE0AB61BE03}" type="presParOf" srcId="{A4356986-46DE-4884-9D1C-D92C8C37522C}" destId="{F895C038-2B52-4B05-8783-4E253BEDC87D}" srcOrd="12" destOrd="0" presId="urn:microsoft.com/office/officeart/2005/8/layout/list1"/>
    <dgm:cxn modelId="{DDD88F65-34A1-43CA-8429-E1A055F03900}" type="presParOf" srcId="{F895C038-2B52-4B05-8783-4E253BEDC87D}" destId="{C584F224-E9ED-43D2-BF22-4EC6E4F23F10}" srcOrd="0" destOrd="0" presId="urn:microsoft.com/office/officeart/2005/8/layout/list1"/>
    <dgm:cxn modelId="{7A62CB96-1816-49EF-9A16-F7C1B0015F66}" type="presParOf" srcId="{F895C038-2B52-4B05-8783-4E253BEDC87D}" destId="{1AE2C7B2-A841-4E72-BEF0-986B3CF5873A}" srcOrd="1" destOrd="0" presId="urn:microsoft.com/office/officeart/2005/8/layout/list1"/>
    <dgm:cxn modelId="{3AF0F133-3249-44CE-B82B-444AFC5E3698}" type="presParOf" srcId="{A4356986-46DE-4884-9D1C-D92C8C37522C}" destId="{0DDFF9B2-547A-4192-8C23-BF3A773FFD86}" srcOrd="13" destOrd="0" presId="urn:microsoft.com/office/officeart/2005/8/layout/list1"/>
    <dgm:cxn modelId="{E37A77C0-D4C9-4FC4-AC23-1DE8DC25AE95}" type="presParOf" srcId="{A4356986-46DE-4884-9D1C-D92C8C37522C}" destId="{DCA8FDD9-EEC0-4007-9FC4-F5A3FAB0EC2B}" srcOrd="14" destOrd="0" presId="urn:microsoft.com/office/officeart/2005/8/layout/list1"/>
    <dgm:cxn modelId="{E8B6C469-4EB7-428C-82D7-A35751A27700}" type="presParOf" srcId="{A4356986-46DE-4884-9D1C-D92C8C37522C}" destId="{EFB391F2-77C9-4C5C-B36E-CB0D18CB3DB9}" srcOrd="15" destOrd="0" presId="urn:microsoft.com/office/officeart/2005/8/layout/list1"/>
    <dgm:cxn modelId="{2A12A039-2869-41FA-926B-EBF207ECC875}" type="presParOf" srcId="{A4356986-46DE-4884-9D1C-D92C8C37522C}" destId="{D5C04D37-A087-4525-BDF0-DF3B6901DE44}" srcOrd="16" destOrd="0" presId="urn:microsoft.com/office/officeart/2005/8/layout/list1"/>
    <dgm:cxn modelId="{BF057253-0166-4FDC-ADF5-047DA9B3838C}" type="presParOf" srcId="{D5C04D37-A087-4525-BDF0-DF3B6901DE44}" destId="{DD1054B0-C3A1-405C-94A4-17BAF1583719}" srcOrd="0" destOrd="0" presId="urn:microsoft.com/office/officeart/2005/8/layout/list1"/>
    <dgm:cxn modelId="{54A4E89B-EC38-43CF-9694-1208FE8D6E30}" type="presParOf" srcId="{D5C04D37-A087-4525-BDF0-DF3B6901DE44}" destId="{35654BC6-672B-4AAC-A837-36182308AF5C}" srcOrd="1" destOrd="0" presId="urn:microsoft.com/office/officeart/2005/8/layout/list1"/>
    <dgm:cxn modelId="{7E150F52-7B3C-4E72-AD1E-C37E1846C836}" type="presParOf" srcId="{A4356986-46DE-4884-9D1C-D92C8C37522C}" destId="{5B5238E4-F479-4995-A07A-B8CDAA5153C6}" srcOrd="17" destOrd="0" presId="urn:microsoft.com/office/officeart/2005/8/layout/list1"/>
    <dgm:cxn modelId="{E134E9B2-EA39-4C8A-86E4-4B46A0101FD7}" type="presParOf" srcId="{A4356986-46DE-4884-9D1C-D92C8C37522C}" destId="{E791B460-4448-4D81-96CA-BB97B415638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B005C-F398-48AE-AC9B-57CD07095FBF}">
      <dsp:nvSpPr>
        <dsp:cNvPr id="0" name=""/>
        <dsp:cNvSpPr/>
      </dsp:nvSpPr>
      <dsp:spPr>
        <a:xfrm>
          <a:off x="0" y="337591"/>
          <a:ext cx="75371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B1166-BBE0-429C-8F55-F52AA9F2CCB2}">
      <dsp:nvSpPr>
        <dsp:cNvPr id="0" name=""/>
        <dsp:cNvSpPr/>
      </dsp:nvSpPr>
      <dsp:spPr>
        <a:xfrm>
          <a:off x="376858" y="12871"/>
          <a:ext cx="623151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21" tIns="0" rIns="19942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</a:rPr>
            <a:t>УОН администрации г. Сочи</a:t>
          </a:r>
        </a:p>
      </dsp:txBody>
      <dsp:txXfrm>
        <a:off x="408561" y="44574"/>
        <a:ext cx="6168105" cy="586034"/>
      </dsp:txXfrm>
    </dsp:sp>
    <dsp:sp modelId="{733ACECC-77D4-4BC3-8408-BC9915EFF98D}">
      <dsp:nvSpPr>
        <dsp:cNvPr id="0" name=""/>
        <dsp:cNvSpPr/>
      </dsp:nvSpPr>
      <dsp:spPr>
        <a:xfrm>
          <a:off x="0" y="1335511"/>
          <a:ext cx="75371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F4F99-1F8F-471E-8C07-0A351A62178D}">
      <dsp:nvSpPr>
        <dsp:cNvPr id="0" name=""/>
        <dsp:cNvSpPr/>
      </dsp:nvSpPr>
      <dsp:spPr>
        <a:xfrm>
          <a:off x="376858" y="1010792"/>
          <a:ext cx="623151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21" tIns="0" rIns="19942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</a:rPr>
            <a:t>Сочинский центр развития образования</a:t>
          </a:r>
        </a:p>
      </dsp:txBody>
      <dsp:txXfrm>
        <a:off x="408561" y="1042495"/>
        <a:ext cx="6168105" cy="586034"/>
      </dsp:txXfrm>
    </dsp:sp>
    <dsp:sp modelId="{14A90919-B8ED-44AE-AE5A-503F2AE94133}">
      <dsp:nvSpPr>
        <dsp:cNvPr id="0" name=""/>
        <dsp:cNvSpPr/>
      </dsp:nvSpPr>
      <dsp:spPr>
        <a:xfrm>
          <a:off x="0" y="2333432"/>
          <a:ext cx="75371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7E65A-F4D5-454A-B5CF-2496FDD5103C}">
      <dsp:nvSpPr>
        <dsp:cNvPr id="0" name=""/>
        <dsp:cNvSpPr/>
      </dsp:nvSpPr>
      <dsp:spPr>
        <a:xfrm>
          <a:off x="376858" y="2008711"/>
          <a:ext cx="623151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21" tIns="0" rIns="19942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</a:rPr>
            <a:t>МАУ ДО ЦДОД «СИБ»</a:t>
          </a:r>
        </a:p>
      </dsp:txBody>
      <dsp:txXfrm>
        <a:off x="408561" y="2040414"/>
        <a:ext cx="6168105" cy="586034"/>
      </dsp:txXfrm>
    </dsp:sp>
    <dsp:sp modelId="{94FA2659-9181-4A95-A8FC-82A07148BF03}">
      <dsp:nvSpPr>
        <dsp:cNvPr id="0" name=""/>
        <dsp:cNvSpPr/>
      </dsp:nvSpPr>
      <dsp:spPr>
        <a:xfrm>
          <a:off x="0" y="3331352"/>
          <a:ext cx="75371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D49F1-6095-42B8-ADA1-42D9399CA85A}">
      <dsp:nvSpPr>
        <dsp:cNvPr id="0" name=""/>
        <dsp:cNvSpPr/>
      </dsp:nvSpPr>
      <dsp:spPr>
        <a:xfrm>
          <a:off x="376858" y="3006632"/>
          <a:ext cx="623151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21" tIns="0" rIns="19942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</a:rPr>
            <a:t>Сочинский государственный университет</a:t>
          </a:r>
        </a:p>
      </dsp:txBody>
      <dsp:txXfrm>
        <a:off x="408561" y="3038335"/>
        <a:ext cx="6168105" cy="586034"/>
      </dsp:txXfrm>
    </dsp:sp>
    <dsp:sp modelId="{A68059E9-2D38-41DB-9E1B-E48F75937D9B}">
      <dsp:nvSpPr>
        <dsp:cNvPr id="0" name=""/>
        <dsp:cNvSpPr/>
      </dsp:nvSpPr>
      <dsp:spPr>
        <a:xfrm>
          <a:off x="0" y="4329272"/>
          <a:ext cx="75371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62B34-B1CC-4BE0-85B1-B11F0E3C82BA}">
      <dsp:nvSpPr>
        <dsp:cNvPr id="0" name=""/>
        <dsp:cNvSpPr/>
      </dsp:nvSpPr>
      <dsp:spPr>
        <a:xfrm>
          <a:off x="376858" y="4004552"/>
          <a:ext cx="623151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21" tIns="0" rIns="19942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</a:rPr>
            <a:t>СОШ №№2, 7, 11, 24, 65</a:t>
          </a:r>
        </a:p>
      </dsp:txBody>
      <dsp:txXfrm>
        <a:off x="408561" y="4036255"/>
        <a:ext cx="6168105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19705-A66B-412A-803A-17E5ED253230}">
      <dsp:nvSpPr>
        <dsp:cNvPr id="0" name=""/>
        <dsp:cNvSpPr/>
      </dsp:nvSpPr>
      <dsp:spPr>
        <a:xfrm rot="5400000">
          <a:off x="4674699" y="-2205109"/>
          <a:ext cx="1178940" cy="58883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solidFill>
                <a:srgbClr val="793905"/>
              </a:solidFill>
            </a:rPr>
            <a:t>подготовка к ЕГЭ по обязательным предметам и предметам по выбору</a:t>
          </a:r>
        </a:p>
      </dsp:txBody>
      <dsp:txXfrm rot="-5400000">
        <a:off x="2319990" y="207151"/>
        <a:ext cx="5830809" cy="1063838"/>
      </dsp:txXfrm>
    </dsp:sp>
    <dsp:sp modelId="{21E154AB-6F49-4EED-ABA6-0FCC553CD926}">
      <dsp:nvSpPr>
        <dsp:cNvPr id="0" name=""/>
        <dsp:cNvSpPr/>
      </dsp:nvSpPr>
      <dsp:spPr>
        <a:xfrm>
          <a:off x="562" y="2232"/>
          <a:ext cx="2319426" cy="1473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Модуль «</a:t>
          </a:r>
          <a:r>
            <a:rPr lang="ru-RU" sz="2200" kern="1200"/>
            <a:t>Абитуриент»</a:t>
          </a:r>
          <a:endParaRPr lang="ru-RU" sz="2200" kern="1200" dirty="0"/>
        </a:p>
      </dsp:txBody>
      <dsp:txXfrm>
        <a:off x="72501" y="74171"/>
        <a:ext cx="2175548" cy="1329797"/>
      </dsp:txXfrm>
    </dsp:sp>
    <dsp:sp modelId="{34D79CA0-A5A3-49AB-975E-E060D34C6CA1}">
      <dsp:nvSpPr>
        <dsp:cNvPr id="0" name=""/>
        <dsp:cNvSpPr/>
      </dsp:nvSpPr>
      <dsp:spPr>
        <a:xfrm rot="5400000">
          <a:off x="4672316" y="-656396"/>
          <a:ext cx="1178940" cy="588565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i="0" kern="1200" dirty="0">
              <a:solidFill>
                <a:srgbClr val="793905"/>
              </a:solidFill>
            </a:rPr>
            <a:t>включает программы курсов «Педа­гогический манеж», «Игротехнологии» и «Педагогические пробы»</a:t>
          </a:r>
          <a:endParaRPr lang="ru-RU" sz="2200" kern="1200" dirty="0">
            <a:solidFill>
              <a:srgbClr val="793905"/>
            </a:solidFill>
          </a:endParaRPr>
        </a:p>
      </dsp:txBody>
      <dsp:txXfrm rot="-5400000">
        <a:off x="2318961" y="1754510"/>
        <a:ext cx="5828100" cy="1063838"/>
      </dsp:txXfrm>
    </dsp:sp>
    <dsp:sp modelId="{3AF5D802-B041-4EC9-B658-1D6EBF10DB1F}">
      <dsp:nvSpPr>
        <dsp:cNvPr id="0" name=""/>
        <dsp:cNvSpPr/>
      </dsp:nvSpPr>
      <dsp:spPr>
        <a:xfrm>
          <a:off x="562" y="1549591"/>
          <a:ext cx="2318398" cy="1473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Модуль «Введение в профессию»</a:t>
          </a:r>
        </a:p>
      </dsp:txBody>
      <dsp:txXfrm>
        <a:off x="72501" y="1621530"/>
        <a:ext cx="2174520" cy="1329797"/>
      </dsp:txXfrm>
    </dsp:sp>
    <dsp:sp modelId="{0B50855C-9520-4B65-84AF-4D7A5A23021C}">
      <dsp:nvSpPr>
        <dsp:cNvPr id="0" name=""/>
        <dsp:cNvSpPr/>
      </dsp:nvSpPr>
      <dsp:spPr>
        <a:xfrm rot="5400000">
          <a:off x="4683969" y="890479"/>
          <a:ext cx="1156599" cy="588661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i="0" kern="1200" dirty="0">
              <a:solidFill>
                <a:srgbClr val="793905"/>
              </a:solidFill>
            </a:rPr>
            <a:t>реализуется в каникулярный период через про­граммы курсов-интенсивов «Проектная мастерская» и  «</a:t>
          </a:r>
          <a:r>
            <a:rPr lang="en-US" sz="2200" b="0" i="0" kern="1200" dirty="0" err="1">
              <a:solidFill>
                <a:srgbClr val="793905"/>
              </a:solidFill>
            </a:rPr>
            <a:t>SmartLab</a:t>
          </a:r>
          <a:r>
            <a:rPr lang="ru-RU" sz="2200" b="0" i="0" kern="1200" dirty="0">
              <a:solidFill>
                <a:srgbClr val="793905"/>
              </a:solidFill>
            </a:rPr>
            <a:t>»</a:t>
          </a:r>
          <a:endParaRPr lang="ru-RU" sz="2200" kern="1200" dirty="0">
            <a:solidFill>
              <a:srgbClr val="793905"/>
            </a:solidFill>
          </a:endParaRPr>
        </a:p>
      </dsp:txBody>
      <dsp:txXfrm rot="-5400000">
        <a:off x="2318960" y="3311950"/>
        <a:ext cx="5830157" cy="1043677"/>
      </dsp:txXfrm>
    </dsp:sp>
    <dsp:sp modelId="{9B335EB3-1D49-4218-9FB3-9E4C6B209C89}">
      <dsp:nvSpPr>
        <dsp:cNvPr id="0" name=""/>
        <dsp:cNvSpPr/>
      </dsp:nvSpPr>
      <dsp:spPr>
        <a:xfrm>
          <a:off x="562" y="3096950"/>
          <a:ext cx="2318397" cy="1473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Общеучебный модуль</a:t>
          </a:r>
        </a:p>
      </dsp:txBody>
      <dsp:txXfrm>
        <a:off x="72501" y="3168889"/>
        <a:ext cx="2174519" cy="13297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2E94B-2C34-4C30-B71B-B06910FB5F8C}">
      <dsp:nvSpPr>
        <dsp:cNvPr id="0" name=""/>
        <dsp:cNvSpPr/>
      </dsp:nvSpPr>
      <dsp:spPr>
        <a:xfrm>
          <a:off x="0" y="0"/>
          <a:ext cx="8208912" cy="11752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мониторинг и анализ кадрового состава мо­лодых педагогов в ОО г. Сочи (январь-февраль 2017 г.)</a:t>
          </a:r>
        </a:p>
      </dsp:txBody>
      <dsp:txXfrm>
        <a:off x="1759302" y="0"/>
        <a:ext cx="6449609" cy="1175203"/>
      </dsp:txXfrm>
    </dsp:sp>
    <dsp:sp modelId="{53123B37-89C9-4C70-A71F-75EDAAAF4B38}">
      <dsp:nvSpPr>
        <dsp:cNvPr id="0" name=""/>
        <dsp:cNvSpPr/>
      </dsp:nvSpPr>
      <dsp:spPr>
        <a:xfrm>
          <a:off x="117520" y="117520"/>
          <a:ext cx="1641782" cy="9401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E7475C-E498-4F40-B72A-92D7522035BD}">
      <dsp:nvSpPr>
        <dsp:cNvPr id="0" name=""/>
        <dsp:cNvSpPr/>
      </dsp:nvSpPr>
      <dsp:spPr>
        <a:xfrm>
          <a:off x="0" y="1292723"/>
          <a:ext cx="8208912" cy="11752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 на основе мониторинга и анализа составлен дайджест методических мероприятий для молодых педагогов</a:t>
          </a:r>
        </a:p>
      </dsp:txBody>
      <dsp:txXfrm>
        <a:off x="1759302" y="1292723"/>
        <a:ext cx="6449609" cy="1175203"/>
      </dsp:txXfrm>
    </dsp:sp>
    <dsp:sp modelId="{1ACC261A-7E9E-4308-9398-D01C85574E99}">
      <dsp:nvSpPr>
        <dsp:cNvPr id="0" name=""/>
        <dsp:cNvSpPr/>
      </dsp:nvSpPr>
      <dsp:spPr>
        <a:xfrm>
          <a:off x="117520" y="1410243"/>
          <a:ext cx="1641782" cy="9401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69B5EB-5CD9-4414-BF1E-FB5AC0F4EFFB}">
      <dsp:nvSpPr>
        <dsp:cNvPr id="0" name=""/>
        <dsp:cNvSpPr/>
      </dsp:nvSpPr>
      <dsp:spPr>
        <a:xfrm>
          <a:off x="0" y="2585446"/>
          <a:ext cx="8208912" cy="11752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анкетирование молодых педагогов с целью выявления профессио­нальных затруднений (май 2017 г.)</a:t>
          </a:r>
        </a:p>
      </dsp:txBody>
      <dsp:txXfrm>
        <a:off x="1759302" y="2585446"/>
        <a:ext cx="6449609" cy="1175203"/>
      </dsp:txXfrm>
    </dsp:sp>
    <dsp:sp modelId="{99315A86-AB8A-4983-A000-9D4609CAC2B6}">
      <dsp:nvSpPr>
        <dsp:cNvPr id="0" name=""/>
        <dsp:cNvSpPr/>
      </dsp:nvSpPr>
      <dsp:spPr>
        <a:xfrm>
          <a:off x="117520" y="2702967"/>
          <a:ext cx="1641782" cy="9401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6CA34C-21AD-48B3-988E-D78DAB3F4265}">
      <dsp:nvSpPr>
        <dsp:cNvPr id="0" name=""/>
        <dsp:cNvSpPr/>
      </dsp:nvSpPr>
      <dsp:spPr>
        <a:xfrm>
          <a:off x="0" y="3878170"/>
          <a:ext cx="8208912" cy="11752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вне­сены изменения в программы постоянно действующих семинаров и мето­дических мероприятий МУО СЦРО</a:t>
          </a:r>
        </a:p>
      </dsp:txBody>
      <dsp:txXfrm>
        <a:off x="1759302" y="3878170"/>
        <a:ext cx="6449609" cy="1175203"/>
      </dsp:txXfrm>
    </dsp:sp>
    <dsp:sp modelId="{E99679AB-877F-42BF-8F7C-359D31CBFB48}">
      <dsp:nvSpPr>
        <dsp:cNvPr id="0" name=""/>
        <dsp:cNvSpPr/>
      </dsp:nvSpPr>
      <dsp:spPr>
        <a:xfrm>
          <a:off x="117520" y="3995690"/>
          <a:ext cx="1641782" cy="9401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30ED4-5C27-43E1-BA6E-A81DF075961A}">
      <dsp:nvSpPr>
        <dsp:cNvPr id="0" name=""/>
        <dsp:cNvSpPr/>
      </dsp:nvSpPr>
      <dsp:spPr>
        <a:xfrm>
          <a:off x="0" y="470606"/>
          <a:ext cx="8352928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C37C5-918B-4FE8-99FA-748AB4040C39}">
      <dsp:nvSpPr>
        <dsp:cNvPr id="0" name=""/>
        <dsp:cNvSpPr/>
      </dsp:nvSpPr>
      <dsp:spPr>
        <a:xfrm>
          <a:off x="417646" y="88156"/>
          <a:ext cx="7431190" cy="677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Всекубанский Семеновский слет молодых педагогов Кубани</a:t>
          </a:r>
          <a:endParaRPr lang="ru-RU" sz="2000" b="0" kern="1200" dirty="0"/>
        </a:p>
      </dsp:txBody>
      <dsp:txXfrm>
        <a:off x="450726" y="121236"/>
        <a:ext cx="7365030" cy="611489"/>
      </dsp:txXfrm>
    </dsp:sp>
    <dsp:sp modelId="{83AC4A34-69E9-4F4A-8CD4-2DC51999BE97}">
      <dsp:nvSpPr>
        <dsp:cNvPr id="0" name=""/>
        <dsp:cNvSpPr/>
      </dsp:nvSpPr>
      <dsp:spPr>
        <a:xfrm>
          <a:off x="0" y="1465055"/>
          <a:ext cx="8352928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1AD6C-B099-4256-93AD-F2D73128EE44}">
      <dsp:nvSpPr>
        <dsp:cNvPr id="0" name=""/>
        <dsp:cNvSpPr/>
      </dsp:nvSpPr>
      <dsp:spPr>
        <a:xfrm>
          <a:off x="417646" y="1082606"/>
          <a:ext cx="7431190" cy="677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Краевой семинар «Школа молодого педагога»</a:t>
          </a:r>
          <a:endParaRPr lang="ru-RU" sz="2000" b="0" kern="1200" dirty="0"/>
        </a:p>
      </dsp:txBody>
      <dsp:txXfrm>
        <a:off x="450726" y="1115686"/>
        <a:ext cx="7365030" cy="611489"/>
      </dsp:txXfrm>
    </dsp:sp>
    <dsp:sp modelId="{69A6D2D7-B4F8-4C08-8D1B-8472A578879D}">
      <dsp:nvSpPr>
        <dsp:cNvPr id="0" name=""/>
        <dsp:cNvSpPr/>
      </dsp:nvSpPr>
      <dsp:spPr>
        <a:xfrm>
          <a:off x="0" y="2459504"/>
          <a:ext cx="8352928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8DF4F-3837-473E-A012-4944905BF5E2}">
      <dsp:nvSpPr>
        <dsp:cNvPr id="0" name=""/>
        <dsp:cNvSpPr/>
      </dsp:nvSpPr>
      <dsp:spPr>
        <a:xfrm>
          <a:off x="417646" y="2077055"/>
          <a:ext cx="7431190" cy="677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Собрание Ассоциации молодых педагогов Кубани</a:t>
          </a:r>
          <a:endParaRPr lang="ru-RU" sz="2000" b="0" kern="1200" dirty="0"/>
        </a:p>
      </dsp:txBody>
      <dsp:txXfrm>
        <a:off x="450726" y="2110135"/>
        <a:ext cx="7365030" cy="611489"/>
      </dsp:txXfrm>
    </dsp:sp>
    <dsp:sp modelId="{DCA8FDD9-EEC0-4007-9FC4-F5A3FAB0EC2B}">
      <dsp:nvSpPr>
        <dsp:cNvPr id="0" name=""/>
        <dsp:cNvSpPr/>
      </dsp:nvSpPr>
      <dsp:spPr>
        <a:xfrm>
          <a:off x="0" y="3453953"/>
          <a:ext cx="8352928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2C7B2-A841-4E72-BEF0-986B3CF5873A}">
      <dsp:nvSpPr>
        <dsp:cNvPr id="0" name=""/>
        <dsp:cNvSpPr/>
      </dsp:nvSpPr>
      <dsp:spPr>
        <a:xfrm>
          <a:off x="417646" y="3071504"/>
          <a:ext cx="7430372" cy="677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Краевой конкурс «Педагогический дебют»</a:t>
          </a:r>
          <a:endParaRPr lang="ru-RU" sz="2000" b="0" kern="1200" dirty="0"/>
        </a:p>
      </dsp:txBody>
      <dsp:txXfrm>
        <a:off x="450726" y="3104584"/>
        <a:ext cx="7364212" cy="611489"/>
      </dsp:txXfrm>
    </dsp:sp>
    <dsp:sp modelId="{E791B460-4448-4D81-96CA-BB97B415638A}">
      <dsp:nvSpPr>
        <dsp:cNvPr id="0" name=""/>
        <dsp:cNvSpPr/>
      </dsp:nvSpPr>
      <dsp:spPr>
        <a:xfrm>
          <a:off x="0" y="4448403"/>
          <a:ext cx="8352928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54BC6-672B-4AAC-A837-36182308AF5C}">
      <dsp:nvSpPr>
        <dsp:cNvPr id="0" name=""/>
        <dsp:cNvSpPr/>
      </dsp:nvSpPr>
      <dsp:spPr>
        <a:xfrm>
          <a:off x="417646" y="4065953"/>
          <a:ext cx="7431190" cy="677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Трое педагогов г. Сочи подали заявки на участие во Всероссийском конкурсе «Педагогический дебют»</a:t>
          </a:r>
          <a:endParaRPr lang="ru-RU" sz="2000" b="0" kern="1200" dirty="0"/>
        </a:p>
      </dsp:txBody>
      <dsp:txXfrm>
        <a:off x="450726" y="4099033"/>
        <a:ext cx="7365030" cy="6114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30ED4-5C27-43E1-BA6E-A81DF075961A}">
      <dsp:nvSpPr>
        <dsp:cNvPr id="0" name=""/>
        <dsp:cNvSpPr/>
      </dsp:nvSpPr>
      <dsp:spPr>
        <a:xfrm>
          <a:off x="0" y="470606"/>
          <a:ext cx="8352928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C37C5-918B-4FE8-99FA-748AB4040C39}">
      <dsp:nvSpPr>
        <dsp:cNvPr id="0" name=""/>
        <dsp:cNvSpPr/>
      </dsp:nvSpPr>
      <dsp:spPr>
        <a:xfrm>
          <a:off x="417646" y="88156"/>
          <a:ext cx="7431190" cy="677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Брошюра «Рекомендации по выявлению и психолого-педагогическому сопровождению старшеклассников, ориентированных на выбор педагогических специальностей»</a:t>
          </a:r>
          <a:endParaRPr lang="ru-RU" sz="1600" b="0" kern="1200" dirty="0"/>
        </a:p>
      </dsp:txBody>
      <dsp:txXfrm>
        <a:off x="450726" y="121236"/>
        <a:ext cx="7365030" cy="611489"/>
      </dsp:txXfrm>
    </dsp:sp>
    <dsp:sp modelId="{83AC4A34-69E9-4F4A-8CD4-2DC51999BE97}">
      <dsp:nvSpPr>
        <dsp:cNvPr id="0" name=""/>
        <dsp:cNvSpPr/>
      </dsp:nvSpPr>
      <dsp:spPr>
        <a:xfrm>
          <a:off x="0" y="1465055"/>
          <a:ext cx="8352928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1AD6C-B099-4256-93AD-F2D73128EE44}">
      <dsp:nvSpPr>
        <dsp:cNvPr id="0" name=""/>
        <dsp:cNvSpPr/>
      </dsp:nvSpPr>
      <dsp:spPr>
        <a:xfrm>
          <a:off x="417646" y="1082606"/>
          <a:ext cx="7431190" cy="677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Сборник программ элективных и профильных курсов для классов социально-педагогического профиля</a:t>
          </a:r>
          <a:endParaRPr lang="ru-RU" sz="1600" kern="1200" dirty="0"/>
        </a:p>
      </dsp:txBody>
      <dsp:txXfrm>
        <a:off x="450726" y="1115686"/>
        <a:ext cx="7365030" cy="611489"/>
      </dsp:txXfrm>
    </dsp:sp>
    <dsp:sp modelId="{69A6D2D7-B4F8-4C08-8D1B-8472A578879D}">
      <dsp:nvSpPr>
        <dsp:cNvPr id="0" name=""/>
        <dsp:cNvSpPr/>
      </dsp:nvSpPr>
      <dsp:spPr>
        <a:xfrm>
          <a:off x="0" y="2459504"/>
          <a:ext cx="8352928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8DF4F-3837-473E-A012-4944905BF5E2}">
      <dsp:nvSpPr>
        <dsp:cNvPr id="0" name=""/>
        <dsp:cNvSpPr/>
      </dsp:nvSpPr>
      <dsp:spPr>
        <a:xfrm>
          <a:off x="417646" y="2077055"/>
          <a:ext cx="7431190" cy="677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Дополнительная общеобразовательная общеразвивающая комплексная программа «Педагогический клуб» с приложениями</a:t>
          </a:r>
          <a:endParaRPr lang="ru-RU" sz="1600" b="0" kern="1200" dirty="0"/>
        </a:p>
      </dsp:txBody>
      <dsp:txXfrm>
        <a:off x="450726" y="2110135"/>
        <a:ext cx="7365030" cy="611489"/>
      </dsp:txXfrm>
    </dsp:sp>
    <dsp:sp modelId="{DCA8FDD9-EEC0-4007-9FC4-F5A3FAB0EC2B}">
      <dsp:nvSpPr>
        <dsp:cNvPr id="0" name=""/>
        <dsp:cNvSpPr/>
      </dsp:nvSpPr>
      <dsp:spPr>
        <a:xfrm>
          <a:off x="0" y="3453953"/>
          <a:ext cx="8352928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2C7B2-A841-4E72-BEF0-986B3CF5873A}">
      <dsp:nvSpPr>
        <dsp:cNvPr id="0" name=""/>
        <dsp:cNvSpPr/>
      </dsp:nvSpPr>
      <dsp:spPr>
        <a:xfrm>
          <a:off x="417646" y="3071504"/>
          <a:ext cx="7430372" cy="677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Сборник материалов по проведению мотивационных мероприятий</a:t>
          </a:r>
          <a:endParaRPr lang="ru-RU" sz="1600" b="0" kern="1200" dirty="0"/>
        </a:p>
      </dsp:txBody>
      <dsp:txXfrm>
        <a:off x="450726" y="3104584"/>
        <a:ext cx="7364212" cy="611489"/>
      </dsp:txXfrm>
    </dsp:sp>
    <dsp:sp modelId="{E791B460-4448-4D81-96CA-BB97B415638A}">
      <dsp:nvSpPr>
        <dsp:cNvPr id="0" name=""/>
        <dsp:cNvSpPr/>
      </dsp:nvSpPr>
      <dsp:spPr>
        <a:xfrm>
          <a:off x="0" y="4448403"/>
          <a:ext cx="8352928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54BC6-672B-4AAC-A837-36182308AF5C}">
      <dsp:nvSpPr>
        <dsp:cNvPr id="0" name=""/>
        <dsp:cNvSpPr/>
      </dsp:nvSpPr>
      <dsp:spPr>
        <a:xfrm>
          <a:off x="417646" y="4065953"/>
          <a:ext cx="7431190" cy="677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Описание модели </a:t>
          </a:r>
          <a:r>
            <a:rPr lang="ru-RU" sz="2000" kern="1200" dirty="0" err="1" smtClean="0"/>
            <a:t>тьюторского</a:t>
          </a:r>
          <a:r>
            <a:rPr lang="ru-RU" sz="2000" kern="1200" dirty="0" smtClean="0"/>
            <a:t> сопровождения молодых педагогов</a:t>
          </a:r>
          <a:r>
            <a:rPr lang="ru-RU" sz="2000" b="0" i="0" kern="1200" dirty="0" smtClean="0"/>
            <a:t> </a:t>
          </a:r>
          <a:endParaRPr lang="ru-RU" sz="2000" b="0" kern="1200" dirty="0"/>
        </a:p>
      </dsp:txBody>
      <dsp:txXfrm>
        <a:off x="450726" y="4099033"/>
        <a:ext cx="7365030" cy="611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1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9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0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8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9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0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599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1371600" y="4111751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ru-RU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946DAC-B721-4E53-B2A5-556D452CE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23" y="692696"/>
            <a:ext cx="8676508" cy="4104456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D90DCC55-C354-43CE-84E4-93ECE3583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7112"/>
            <a:ext cx="91440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6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49974"/>
            <a:ext cx="6912768" cy="481380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XXII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социально-педагогический фестиваль </a:t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«Образование - 2017»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C5B65B-59FD-4EAA-8B49-1C6C1D169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10" y="1340768"/>
            <a:ext cx="7869346" cy="52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448E48-9838-4923-BBE2-8585A69A6F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82" y="332656"/>
            <a:ext cx="964454" cy="9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0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49974"/>
            <a:ext cx="6912768" cy="48138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Городская выставка-ярмарка </a:t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«Сделай свой выбор. Держи формат шире»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C5B65B-59FD-4EAA-8B49-1C6C1D169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56" y="1395561"/>
            <a:ext cx="7620000" cy="50577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8035E62-646D-461B-AA0F-A996321C89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60294"/>
            <a:ext cx="883371" cy="9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человек, группа, люди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5839D20-F8F8-4D4D-85D4-F4C404FEF3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78199"/>
            <a:ext cx="4032448" cy="267700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внутренний, стена, потол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75C3CA9-4B82-4D3B-B73A-7F421689FE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76672"/>
            <a:ext cx="3147814" cy="41970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88255F-5598-4ED2-B6CD-5DA72402EFB3}"/>
              </a:ext>
            </a:extLst>
          </p:cNvPr>
          <p:cNvSpPr txBox="1"/>
          <p:nvPr/>
        </p:nvSpPr>
        <p:spPr>
          <a:xfrm>
            <a:off x="683568" y="4797152"/>
            <a:ext cx="3147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93905"/>
                </a:solidFill>
              </a:rPr>
              <a:t>Совещания </a:t>
            </a:r>
          </a:p>
          <a:p>
            <a:pPr algn="ctr"/>
            <a:r>
              <a:rPr lang="ru-RU" sz="2000" b="1" dirty="0">
                <a:solidFill>
                  <a:srgbClr val="793905"/>
                </a:solidFill>
              </a:rPr>
              <a:t>руководителей и заместителей руководителей ОО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2AA14DD-831E-4D16-9E33-6BD180EDB8ED}"/>
              </a:ext>
            </a:extLst>
          </p:cNvPr>
          <p:cNvSpPr txBox="1"/>
          <p:nvPr/>
        </p:nvSpPr>
        <p:spPr>
          <a:xfrm>
            <a:off x="4283968" y="3140968"/>
            <a:ext cx="4245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93905"/>
                </a:solidFill>
              </a:rPr>
              <a:t>Студенческие конференции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74847C9-EF15-443B-A629-254B4C7090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573016"/>
            <a:ext cx="4032448" cy="28514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53DB24-95F6-4A6C-84D0-6C3D428207C5}"/>
              </a:ext>
            </a:extLst>
          </p:cNvPr>
          <p:cNvSpPr txBox="1"/>
          <p:nvPr/>
        </p:nvSpPr>
        <p:spPr>
          <a:xfrm>
            <a:off x="4355976" y="5949280"/>
            <a:ext cx="42458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93905"/>
                </a:solidFill>
              </a:rPr>
              <a:t>Родительские собрания, классные часы</a:t>
            </a:r>
          </a:p>
        </p:txBody>
      </p:sp>
    </p:spTree>
    <p:extLst>
      <p:ext uri="{BB962C8B-B14F-4D97-AF65-F5344CB8AC3E}">
        <p14:creationId xmlns:p14="http://schemas.microsoft.com/office/powerpoint/2010/main" val="167437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/>
              <a:t>Классы социально-педагогического профиля</a:t>
            </a:r>
            <a:endParaRPr lang="ru-RU" sz="22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ED1B9C-6AB4-48FA-A20F-5F3835EC9B06}"/>
              </a:ext>
            </a:extLst>
          </p:cNvPr>
          <p:cNvSpPr txBox="1"/>
          <p:nvPr/>
        </p:nvSpPr>
        <p:spPr>
          <a:xfrm>
            <a:off x="611560" y="1628800"/>
            <a:ext cx="820891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sz="2200" dirty="0">
                <a:solidFill>
                  <a:srgbClr val="793905"/>
                </a:solidFill>
              </a:rPr>
              <a:t>С 1 сентября 2017 года в 5-ти общеобразовательных организациях го­рода функционируют классы социально-педагогического профиля. </a:t>
            </a: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sz="2200" dirty="0">
                <a:solidFill>
                  <a:srgbClr val="793905"/>
                </a:solidFill>
              </a:rPr>
              <a:t>В 2017 году проведена экспертиза и корректировка учебных пла­нов классов социально-педагогического профиля пилотных школ.</a:t>
            </a: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sz="2200" dirty="0">
                <a:solidFill>
                  <a:srgbClr val="793905"/>
                </a:solidFill>
              </a:rPr>
              <a:t>Вне­сены изменения в ООП на ступени среднего общего  образования. </a:t>
            </a: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sz="2200" dirty="0">
                <a:solidFill>
                  <a:srgbClr val="793905"/>
                </a:solidFill>
              </a:rPr>
              <a:t>Прове­дены консультации по реализации программ элективных и профильных курсов: «Восхождение к педагогиче­ской профессии» «Управление педагогической карьерой», «Путь к успеху в педагоги­ческой профессии».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24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552" y="440317"/>
            <a:ext cx="6912768" cy="106241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Дополнительная общеобразовательная общеразвивающая комплексная программа «Педагогический клуб»</a:t>
            </a: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88F6C218-D77D-49D1-A11D-79907AD56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255472"/>
              </p:ext>
            </p:extLst>
          </p:nvPr>
        </p:nvGraphicFramePr>
        <p:xfrm>
          <a:off x="467544" y="1844823"/>
          <a:ext cx="8208912" cy="457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714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552" y="440317"/>
            <a:ext cx="6912768" cy="106241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Дополнительная общеобразовательная общеразвивающая комплексная программа «Педагогический клуб»</a:t>
            </a: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DCF6098-0605-48DC-92B2-552B891E5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35098"/>
            <a:ext cx="3602732" cy="496225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BA5C51-3E20-4B79-A8B0-950C5ED09249}"/>
              </a:ext>
            </a:extLst>
          </p:cNvPr>
          <p:cNvSpPr txBox="1"/>
          <p:nvPr/>
        </p:nvSpPr>
        <p:spPr>
          <a:xfrm>
            <a:off x="4788024" y="1772816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400" dirty="0">
                <a:solidFill>
                  <a:srgbClr val="793905"/>
                </a:solidFill>
              </a:rPr>
              <a:t>Апробация программы начата 2 октября 2017 г. на базе МАУ ДО ЦДО «СИБ» г. Сочи. </a:t>
            </a:r>
          </a:p>
          <a:p>
            <a:pPr algn="just">
              <a:spcBef>
                <a:spcPts val="1200"/>
              </a:spcBef>
            </a:pPr>
            <a:r>
              <a:rPr lang="ru-RU" sz="2400" dirty="0">
                <a:solidFill>
                  <a:srgbClr val="793905"/>
                </a:solidFill>
              </a:rPr>
              <a:t>Количество обучающихся по программе - 45 человек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16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552" y="440317"/>
            <a:ext cx="6912768" cy="106241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Дополнительная общеобразовательная общеразвивающая комплексная программа «Педагогический клуб»</a:t>
            </a: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зображение выглядит как человек, стол, внутренний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24D3CE-93C9-4DFB-ABCE-4218328793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144" y="1647858"/>
            <a:ext cx="3203848" cy="2402886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ена, внутренний, потолок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895782E-442D-48A0-92E4-3D74BAB9B6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528" y="1674186"/>
            <a:ext cx="3203848" cy="240288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нутренний, человек, стол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6110DA8-25B3-4E2E-8179-4A88B07787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21087"/>
            <a:ext cx="3116874" cy="2337655"/>
          </a:xfrm>
          <a:prstGeom prst="rect">
            <a:avLst/>
          </a:prstGeom>
        </p:spPr>
      </p:pic>
      <p:pic>
        <p:nvPicPr>
          <p:cNvPr id="12" name="Picture 2" descr="C:\Documents and Settings\Бухгалтер\Рабочий стол\СОБРАНИЕ 23 сентября\для презентации\IMG_6199.JPG">
            <a:extLst>
              <a:ext uri="{FF2B5EF4-FFF2-40B4-BE49-F238E27FC236}">
                <a16:creationId xmlns:a16="http://schemas.microsoft.com/office/drawing/2014/main" xmlns="" id="{EB85FDFF-C838-42CC-89A9-DF8D7063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221087"/>
            <a:ext cx="1631032" cy="23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Бухгалтер\Рабочий стол\СОБРАНИЕ 23 сентября\для презентации\DSC_1783.JPG">
            <a:extLst>
              <a:ext uri="{FF2B5EF4-FFF2-40B4-BE49-F238E27FC236}">
                <a16:creationId xmlns:a16="http://schemas.microsoft.com/office/drawing/2014/main" xmlns="" id="{514DC2B6-5002-4BC0-A279-84CDE0516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221087"/>
            <a:ext cx="3506483" cy="23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824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/>
              <a:t>Содержание инновационной деятельности за отчетный период</a:t>
            </a:r>
            <a:endParaRPr lang="ru-RU" sz="22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09592234-1C54-4E86-B82A-E9BFCDE2E8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756640"/>
              </p:ext>
            </p:extLst>
          </p:nvPr>
        </p:nvGraphicFramePr>
        <p:xfrm>
          <a:off x="611560" y="1397000"/>
          <a:ext cx="820891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343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793905"/>
                </a:solidFill>
              </a:rPr>
              <a:t>Инновационная деятельность в рамках проекта ведется по трем направ­лениям: </a:t>
            </a: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52584" y="1700808"/>
            <a:ext cx="8710840" cy="4464496"/>
            <a:chOff x="252584" y="2204863"/>
            <a:chExt cx="8710840" cy="4176464"/>
          </a:xfrm>
        </p:grpSpPr>
        <p:sp>
          <p:nvSpPr>
            <p:cNvPr id="6" name="Полилиния 5"/>
            <p:cNvSpPr/>
            <p:nvPr/>
          </p:nvSpPr>
          <p:spPr>
            <a:xfrm rot="21600000">
              <a:off x="252584" y="2204863"/>
              <a:ext cx="2765346" cy="41764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0" tIns="835293" rIns="121047" bIns="835293" numCol="1" spcCol="1270" anchor="t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/>
                <a:t>ШКОЛЬНИКИ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Организация профильных педагогических классов </a:t>
              </a:r>
            </a:p>
            <a:p>
              <a:pPr marL="114300" lvl="1" indent="-11430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Проведение мотивирующих мероприятий</a:t>
              </a:r>
            </a:p>
            <a:p>
              <a:pPr marL="114300" lvl="1" indent="-11430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Организация сетевого взаимодействия в системе социально-</a:t>
              </a:r>
              <a:r>
                <a:rPr lang="ru-RU" sz="1500" kern="1200" dirty="0" err="1"/>
                <a:t>педагогиче</a:t>
              </a:r>
              <a:r>
                <a:rPr lang="ru-RU" sz="1500" kern="1200" dirty="0"/>
                <a:t>-</a:t>
              </a:r>
              <a:r>
                <a:rPr lang="ru-RU" sz="1500" kern="1200" dirty="0" err="1"/>
                <a:t>ских</a:t>
              </a:r>
              <a:r>
                <a:rPr lang="ru-RU" sz="1500" kern="1200" dirty="0"/>
                <a:t> практик  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 rot="21600000">
              <a:off x="3225331" y="2204863"/>
              <a:ext cx="2765346" cy="41764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008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3742489"/>
                <a:satOff val="-20694"/>
                <a:lumOff val="-1765"/>
                <a:alphaOff val="0"/>
              </a:schemeClr>
            </a:fillRef>
            <a:effectRef idx="3">
              <a:schemeClr val="accent4">
                <a:hueOff val="3742489"/>
                <a:satOff val="-20694"/>
                <a:lumOff val="-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0" tIns="835293" rIns="121047" bIns="835293" numCol="1" spcCol="1270" anchor="t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/>
                <a:t>СТУДЕНТЫ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Предоставление баз педагогической практики</a:t>
              </a:r>
            </a:p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kern="1200" dirty="0"/>
                <a:t> 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Организация участия в методических и социально значимых мероприятиях МУО СЦРО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198078" y="2204863"/>
              <a:ext cx="2765346" cy="41764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7484979"/>
                <a:satOff val="-41387"/>
                <a:lumOff val="-3529"/>
                <a:alphaOff val="0"/>
              </a:schemeClr>
            </a:fillRef>
            <a:effectRef idx="3">
              <a:schemeClr val="accent4">
                <a:hueOff val="7484979"/>
                <a:satOff val="-41387"/>
                <a:lumOff val="-35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0" tIns="835293" rIns="121047" bIns="835293" numCol="1" spcCol="1270" anchor="t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/>
                <a:t>УЧИТЕЛЯ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Расширение спектра методических и социально значимых мероприятий   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Разработка модели тьюторского сопровождения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049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74906"/>
            <a:ext cx="6912768" cy="68689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93905"/>
                </a:solidFill>
              </a:rPr>
              <a:t>ШКОЛЬНИКИ.  </a:t>
            </a:r>
            <a:br>
              <a:rPr lang="ru-RU" sz="2000" b="1" dirty="0">
                <a:solidFill>
                  <a:srgbClr val="793905"/>
                </a:solidFill>
              </a:rPr>
            </a:br>
            <a:r>
              <a:rPr lang="ru-RU" sz="2000" b="1" dirty="0">
                <a:solidFill>
                  <a:srgbClr val="793905"/>
                </a:solidFill>
              </a:rPr>
              <a:t>ПЕДАГОГИЧЕСКИЙ ЛАГЕРЬ «ПРОФСТАРТ»</a:t>
            </a: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Изображение выглядит как стена, внутренний, человек,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AB76FBB-86AB-4B2F-B0C6-05334E2757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100" y="1196752"/>
            <a:ext cx="3710388" cy="2210529"/>
          </a:xfrm>
          <a:prstGeom prst="rect">
            <a:avLst/>
          </a:prstGeom>
        </p:spPr>
      </p:pic>
      <p:pic>
        <p:nvPicPr>
          <p:cNvPr id="15" name="Picture 2" descr="C:\Documents and Settings\Бухгалтер\Рабочий стол\СОБРАНИЕ 23 сентября\для презентации\100_1708.JPG">
            <a:extLst>
              <a:ext uri="{FF2B5EF4-FFF2-40B4-BE49-F238E27FC236}">
                <a16:creationId xmlns:a16="http://schemas.microsoft.com/office/drawing/2014/main" xmlns="" id="{C31B3505-8DF4-44DB-BEBD-1B56B0279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06502"/>
            <a:ext cx="4832217" cy="221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60D08F8-9962-4B4D-9D0F-E65C210A03BF}"/>
              </a:ext>
            </a:extLst>
          </p:cNvPr>
          <p:cNvSpPr txBox="1"/>
          <p:nvPr/>
        </p:nvSpPr>
        <p:spPr>
          <a:xfrm>
            <a:off x="326232" y="1536698"/>
            <a:ext cx="483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25 сочинских школьников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8980A84-3700-4197-A198-9E00A4198F4B}"/>
              </a:ext>
            </a:extLst>
          </p:cNvPr>
          <p:cNvSpPr txBox="1"/>
          <p:nvPr/>
        </p:nvSpPr>
        <p:spPr>
          <a:xfrm>
            <a:off x="5254100" y="3068960"/>
            <a:ext cx="37103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образовательный квест «Дневной дозор»</a:t>
            </a:r>
          </a:p>
        </p:txBody>
      </p:sp>
      <p:pic>
        <p:nvPicPr>
          <p:cNvPr id="19" name="Рисунок 18" descr="Изображение выглядит как человек, внутренний, пол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E16A653-0174-4E45-BD93-E031B6F9D9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84" y="3865672"/>
            <a:ext cx="3425120" cy="27017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41387B2-CD6F-4890-BD9A-1292CC1867D7}"/>
              </a:ext>
            </a:extLst>
          </p:cNvPr>
          <p:cNvSpPr txBox="1"/>
          <p:nvPr/>
        </p:nvSpPr>
        <p:spPr>
          <a:xfrm>
            <a:off x="282784" y="6237312"/>
            <a:ext cx="34251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тренинг «Есть цель»</a:t>
            </a:r>
          </a:p>
        </p:txBody>
      </p:sp>
      <p:pic>
        <p:nvPicPr>
          <p:cNvPr id="22" name="Рисунок 21" descr="Изображение выглядит как человек, внешний, группа, сп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E0C777D-7D65-4D57-AD27-04A7D32E92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945" y="3900664"/>
            <a:ext cx="4827319" cy="27229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9AB428-89E2-4541-BA77-CF8F7FBF5475}"/>
              </a:ext>
            </a:extLst>
          </p:cNvPr>
          <p:cNvSpPr txBox="1"/>
          <p:nvPr/>
        </p:nvSpPr>
        <p:spPr>
          <a:xfrm>
            <a:off x="4006945" y="6330806"/>
            <a:ext cx="482731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комплект </a:t>
            </a:r>
            <a:r>
              <a:rPr lang="ru-RU" sz="1600" dirty="0" err="1"/>
              <a:t>профпроб</a:t>
            </a:r>
            <a:r>
              <a:rPr lang="ru-RU" sz="1600" dirty="0"/>
              <a:t> «Педагогический манеж»</a:t>
            </a:r>
          </a:p>
        </p:txBody>
      </p:sp>
    </p:spTree>
    <p:extLst>
      <p:ext uri="{BB962C8B-B14F-4D97-AF65-F5344CB8AC3E}">
        <p14:creationId xmlns:p14="http://schemas.microsoft.com/office/powerpoint/2010/main" val="398939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4653136"/>
            <a:ext cx="8004048" cy="1944216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400" dirty="0"/>
              <a:t>Церекидзе Виктория Георгиевна,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i="1" dirty="0"/>
              <a:t>директор МУО СЦРО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ru-RU" sz="2400" dirty="0"/>
              <a:t>Цуренко Ирина Валерьевна</a:t>
            </a:r>
            <a:r>
              <a:rPr lang="ru-RU" sz="2600" dirty="0"/>
              <a:t>,</a:t>
            </a:r>
            <a:r>
              <a:rPr lang="ru-RU" dirty="0"/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i="1" dirty="0"/>
              <a:t>заместитель директора МУО СЦРО</a:t>
            </a:r>
            <a:r>
              <a:rPr lang="ru-RU" sz="2600" i="1" dirty="0"/>
              <a:t> 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ru-RU" sz="2400" dirty="0"/>
              <a:t>Лымарь Ирина Александровна,</a:t>
            </a:r>
            <a:r>
              <a:rPr lang="ru-RU" sz="2600" dirty="0"/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i="1" dirty="0"/>
              <a:t>главный специалист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i="1" dirty="0"/>
              <a:t>управления по образованию и науке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i="1" dirty="0"/>
              <a:t>администрации г. Сочи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376664"/>
            <a:ext cx="8001000" cy="3024336"/>
          </a:xfrm>
        </p:spPr>
        <p:txBody>
          <a:bodyPr>
            <a:noAutofit/>
          </a:bodyPr>
          <a:lstStyle/>
          <a:p>
            <a:pPr algn="ctr"/>
            <a:r>
              <a:rPr lang="ru-RU" sz="3400" dirty="0"/>
              <a:t>Развитие кадрового потенциала муниципальной системы образования г. Сочи через обеспечение условий для вхождения в педагогическую профессию школьников, студентов и молодых педагогов</a:t>
            </a: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12768" cy="9988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93905"/>
                </a:solidFill>
              </a:rPr>
              <a:t>ШКОЛЬНИКИ.  МОТИВАЦИОННЫЕ КОНКУРСЫ И АКЦИИ: КОНКУРС ПЛАКАТОВ «МОЯ ПРОФЕССИЯ – УЧИТЕЛЬ»</a:t>
            </a:r>
            <a:br>
              <a:rPr lang="ru-RU" sz="2000" b="1" dirty="0">
                <a:solidFill>
                  <a:srgbClr val="793905"/>
                </a:solidFill>
              </a:rPr>
            </a:b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EE39A1-2C91-4E04-952A-FDA2BD6FC798}"/>
              </a:ext>
            </a:extLst>
          </p:cNvPr>
          <p:cNvSpPr txBox="1"/>
          <p:nvPr/>
        </p:nvSpPr>
        <p:spPr>
          <a:xfrm>
            <a:off x="1979712" y="1191998"/>
            <a:ext cx="714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13 участников из 5-ти обра­зовательных организаций</a:t>
            </a:r>
          </a:p>
        </p:txBody>
      </p:sp>
      <p:pic>
        <p:nvPicPr>
          <p:cNvPr id="6" name="Рисунок 5" descr="Изображение выглядит как человек, текст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C66E831-D386-4255-BEFF-531B7C9B8B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700807"/>
            <a:ext cx="2943471" cy="2449048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FD1F7E7-508A-489A-BE19-4CF561C646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444021"/>
            <a:ext cx="3152690" cy="222922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F9C657A-1AF9-4689-97E9-A4F4B6916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822" y="4443869"/>
            <a:ext cx="3105201" cy="22293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2" name="Рисунок 11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188D762-6D7E-4E45-AD6A-E75628EEF1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677574"/>
            <a:ext cx="2838086" cy="262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63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12768" cy="9988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93905"/>
                </a:solidFill>
              </a:rPr>
              <a:t>ШКОЛЬНИКИ.  МОТИВАЦИОННЫЕ КОНКУРСЫ И АКЦИИ: КОНКУРС ФОТОРАБОТ «ПЕДАГОГИЧЕСКОЕ ВДОХНОВЕНИЕ»</a:t>
            </a:r>
            <a:br>
              <a:rPr lang="ru-RU" sz="2000" b="1" dirty="0">
                <a:solidFill>
                  <a:srgbClr val="793905"/>
                </a:solidFill>
              </a:rPr>
            </a:b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EE39A1-2C91-4E04-952A-FDA2BD6FC798}"/>
              </a:ext>
            </a:extLst>
          </p:cNvPr>
          <p:cNvSpPr txBox="1"/>
          <p:nvPr/>
        </p:nvSpPr>
        <p:spPr>
          <a:xfrm>
            <a:off x="1979712" y="1191998"/>
            <a:ext cx="714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представлено 66 фотографий, выполненных учащимися </a:t>
            </a:r>
          </a:p>
        </p:txBody>
      </p:sp>
      <p:pic>
        <p:nvPicPr>
          <p:cNvPr id="7" name="Рисунок 6" descr="Изображение выглядит как человек, в позе, спорт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3D8A7D9-27CC-4E19-B150-D9DC79D22C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76" y="1639445"/>
            <a:ext cx="3556412" cy="237094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внутренний, держит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89345C7-1593-4607-833A-D009D58142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384" y="4221088"/>
            <a:ext cx="3571611" cy="232002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группа, в позе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2A908F2-0E6E-4393-8242-E3EB70397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052" y="4221088"/>
            <a:ext cx="3556412" cy="237094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человек, внутренний, мужчина, очк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B1F64E0-B300-4E44-A5FE-C996240321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468" y="1638661"/>
            <a:ext cx="3557587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31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12768" cy="9988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93905"/>
                </a:solidFill>
              </a:rPr>
              <a:t>ШКОЛЬНИКИ.  МОТИВАЦИОННЫЕ КОНКУРСЫ И АКЦИИ: ОБРАЗОВАТЕЛЬНАЯ РОЛЕВАЯ ИГРА «ДЕНЬ ДУБЛЕРА»</a:t>
            </a:r>
            <a:br>
              <a:rPr lang="ru-RU" sz="2000" b="1" dirty="0">
                <a:solidFill>
                  <a:srgbClr val="793905"/>
                </a:solidFill>
              </a:rPr>
            </a:b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зображение выглядит как человек, внутренний, текст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25AFE0D-7711-4631-B495-2F4F8B6B2D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33" y="1541428"/>
            <a:ext cx="2160240" cy="2880320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внутренний, стена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A432587-8369-4ACC-BF90-990122AAB2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05" y="1541429"/>
            <a:ext cx="2780871" cy="28803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74A520-F1CC-4464-856F-9D51AF3EC3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541428"/>
            <a:ext cx="2160240" cy="288032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внутренний, стена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CEF0D67-5811-4E9C-B370-3BC4F71D4B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242" y="4579492"/>
            <a:ext cx="2780871" cy="20856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кно, внутренний, человек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25DCDA6-0E15-436D-9E59-998DF76580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457" y="4579492"/>
            <a:ext cx="2780871" cy="20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87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12768" cy="9988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93905"/>
                </a:solidFill>
              </a:rPr>
              <a:t>ШКОЛЬНИКИ.  МОТИВАЦИОННЫЕ КОНКУРСЫ И АКЦИИ: ОБРАЗОВАТЕЛЬНАЯ РОЛЕВАЯ ИГРА «ДЕНЬ ДУБЛЕРА»</a:t>
            </a:r>
            <a:br>
              <a:rPr lang="ru-RU" sz="2000" b="1" dirty="0">
                <a:solidFill>
                  <a:srgbClr val="793905"/>
                </a:solidFill>
              </a:rPr>
            </a:b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человек, группа, внутренний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4E5A7EE-81CD-4276-87A0-7DE3A6EA5E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47500"/>
            <a:ext cx="2088232" cy="1392155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пол, человек, окн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FDFAFD5-82FD-4EC4-8131-831D23569F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778" y="1547500"/>
            <a:ext cx="1856206" cy="139215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группа, внутренний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2991BEC-951A-49AC-9D0A-6D7E7027BC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60" y="3200400"/>
            <a:ext cx="2088232" cy="139215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утренний, пол, стена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F5C9FC9-234F-4A09-88C4-2087D35A8F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5" y="1556792"/>
            <a:ext cx="1872210" cy="140415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нутренний, пол, человек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C2EE878-9AA8-4935-A928-B98A711478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97152"/>
            <a:ext cx="2644708" cy="1764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B5F24E8-6E9E-4A4D-86D7-EF9D0A6ABF9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532" y="1556793"/>
            <a:ext cx="2073281" cy="138286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внутренний, человек, стол,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6FF42D7-478D-4419-BBDE-185266D7A22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352" y="3212976"/>
            <a:ext cx="1872000" cy="140400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еловек, потолок, внутренний, люд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93D75FB-E7DD-4B23-A13A-17CB603A55A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593" y="3212866"/>
            <a:ext cx="1856207" cy="13921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ол, человек, внутренний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4375474-49EF-4E61-95FB-740A6A5DB8F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363" y="4797152"/>
            <a:ext cx="2644705" cy="1764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кн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7A77C1C-A383-4C55-A6BC-D8B07CDEDC3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335" y="4797152"/>
            <a:ext cx="3130565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22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12768" cy="9988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93905"/>
                </a:solidFill>
              </a:rPr>
              <a:t>ШКОЛЬНИКИ.  РАБОТА ДЕТСКОГО ЖЮРИ ГОРОДСКИХ ПРОФЕССИОНАЛЬНЫХ КОНКУРСОВ</a:t>
            </a:r>
            <a:br>
              <a:rPr lang="ru-RU" sz="2000" b="1" dirty="0">
                <a:solidFill>
                  <a:srgbClr val="793905"/>
                </a:solidFill>
              </a:rPr>
            </a:b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зображение выглядит как человек, внутренний, музыка, стул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FA49A56E-D84F-4CAD-9A64-A6A0FD2D3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77" y="1547500"/>
            <a:ext cx="2494481" cy="1656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97AC2A2-37D0-43C4-B450-DC4F0C0E7E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473" y="1547500"/>
            <a:ext cx="2948093" cy="1656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женщина, внутренний, сто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003A506D-BC74-4354-95E8-25A507A9D4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271" y="1547500"/>
            <a:ext cx="2495201" cy="1656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пол, внутренний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906D651-DA5F-4C76-BD48-7EE3E2A103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9" y="3484840"/>
            <a:ext cx="3496314" cy="232042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человек, внутренний, стена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5500516-EBAC-4444-BF2C-ABAF731E7E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861048"/>
            <a:ext cx="3362500" cy="22322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еловек, внутренний, сидит, занавес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2A3D82F-E45B-4D52-BC8B-307D57330F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989" y="4204921"/>
            <a:ext cx="3495323" cy="23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3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52026"/>
            <a:ext cx="6912768" cy="49476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93905"/>
                </a:solidFill>
              </a:rPr>
              <a:t>СТУДЕНТЫ </a:t>
            </a: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22A981-D67C-4817-9CA8-03ECCF188508}"/>
              </a:ext>
            </a:extLst>
          </p:cNvPr>
          <p:cNvSpPr txBox="1"/>
          <p:nvPr/>
        </p:nvSpPr>
        <p:spPr>
          <a:xfrm>
            <a:off x="755576" y="1484784"/>
            <a:ext cx="792088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93905"/>
                </a:solidFill>
              </a:rPr>
              <a:t>апробирован механизм организации участия студентов социально-педагогического факультета Сочинского государственного университета в мероприятиях УОН и МУО СЦРО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93905"/>
                </a:solidFill>
              </a:rPr>
              <a:t>проведен диссеминационный семинар по итогам реализации проекта в период летних каникул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93905"/>
                </a:solidFill>
              </a:rPr>
              <a:t>организовано участие студентов в качестве экспертов для оценки конкурсных работ школьников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93905"/>
                </a:solidFill>
              </a:rPr>
              <a:t>организовано участие студентов в следующих методических и социально значимых мероприятиях УОН и МУО СЦРО: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проблемно-аналитический семинар по теме: «Итоги адаптационного периода работы в образовательной организации»;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городская выставка-ярмарка «Сделай свой выбор»;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финал городского конкурса «Воспитатель года Сочи».</a:t>
            </a:r>
          </a:p>
          <a:p>
            <a:pPr>
              <a:spcBef>
                <a:spcPts val="6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736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52026"/>
            <a:ext cx="6912768" cy="49476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93905"/>
                </a:solidFill>
              </a:rPr>
              <a:t>МОЛОДЫЕ УЧИТЕЛЯ</a:t>
            </a: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60A945-C566-47F2-A3D2-6DD880B5E175}"/>
              </a:ext>
            </a:extLst>
          </p:cNvPr>
          <p:cNvSpPr txBox="1"/>
          <p:nvPr/>
        </p:nvSpPr>
        <p:spPr>
          <a:xfrm>
            <a:off x="755576" y="1268760"/>
            <a:ext cx="820891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93905"/>
                </a:solidFill>
              </a:rPr>
              <a:t>организовано постоянное участие молодых специалистов в городских методических мероприятиях (в 2017 г. 257 молодых учителя приняли участие в 73-х методических мероприятиях МУО СЦРО);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93905"/>
                </a:solidFill>
              </a:rPr>
              <a:t>реализована программа постоянно действующего семинара по теме: «Организация работы по формированию социальной и коммуникативной компетенции учащихся  начальной школы на уроках и во внеурочной деятельности»;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93905"/>
                </a:solidFill>
              </a:rPr>
              <a:t>организованы и проведены: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городской конкурс для молодых педагогов «Лучший социально-педагогический проект»;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проблемно-аналитический семинар по теме: «Итоги адаптационного периода работы в образовательной организации»;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диссеминационный семинар для молодых специалистов, заместителей директоров по воспитательной работе и студентов СГУ по итогам реализации проекта в период летних каникул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382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912768" cy="972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793905"/>
                </a:solidFill>
              </a:rPr>
              <a:t>МОЛОДЫЕ УЧИТЕЛЯ. </a:t>
            </a:r>
            <a:br>
              <a:rPr lang="ru-RU" sz="1800" b="1" dirty="0">
                <a:solidFill>
                  <a:srgbClr val="793905"/>
                </a:solidFill>
              </a:rPr>
            </a:br>
            <a:r>
              <a:rPr lang="ru-RU" sz="1800" b="1" dirty="0">
                <a:solidFill>
                  <a:srgbClr val="793905"/>
                </a:solidFill>
              </a:rPr>
              <a:t>НОМИНАЦИЯ «МОЛОДОЙ ВОСПИТАТЕЛЬ СОЧИ» </a:t>
            </a:r>
            <a:br>
              <a:rPr lang="ru-RU" sz="1800" b="1" dirty="0">
                <a:solidFill>
                  <a:srgbClr val="793905"/>
                </a:solidFill>
              </a:rPr>
            </a:br>
            <a:r>
              <a:rPr lang="ru-RU" sz="1800" b="1" dirty="0">
                <a:solidFill>
                  <a:srgbClr val="793905"/>
                </a:solidFill>
              </a:rPr>
              <a:t>В ГОРОДСКОМ КОНКУРСЕ «ВОСПИТАТЕЛЬ ГОДА» </a:t>
            </a: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627A63-E66C-42E9-B3C5-521F2FB4D7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556792"/>
            <a:ext cx="1994876" cy="2566732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пол, человек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42C02BD-7A58-4AD1-A6E0-81DCA3FD8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1562512"/>
            <a:ext cx="2845762" cy="2592288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внутренний, стоит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3F859BB-C35E-4E03-B01D-AA829E7D32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0479" y="1556792"/>
            <a:ext cx="2392881" cy="259228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пол, стоит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E8B123B-CDDC-443A-8688-99D726F3E6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757" y="4365104"/>
            <a:ext cx="3415717" cy="226814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анавеска, пол, человек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AEA3BE2-2E3F-4995-AB41-EF47B7D2AB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919" y="4376544"/>
            <a:ext cx="3398489" cy="22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76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68768"/>
            <a:ext cx="7272808" cy="972000"/>
          </a:xfrm>
        </p:spPr>
        <p:txBody>
          <a:bodyPr>
            <a:noAutofit/>
          </a:bodyPr>
          <a:lstStyle/>
          <a:p>
            <a:pPr algn="ctr"/>
            <a:r>
              <a:rPr lang="ru-RU" sz="1900" b="1" dirty="0">
                <a:solidFill>
                  <a:srgbClr val="793905"/>
                </a:solidFill>
              </a:rPr>
              <a:t>МОЛОДЫЕ УЧИТЕЛЯ. ПОБЕДИТЕЛИ В</a:t>
            </a:r>
            <a:br>
              <a:rPr lang="ru-RU" sz="1900" b="1" dirty="0">
                <a:solidFill>
                  <a:srgbClr val="793905"/>
                </a:solidFill>
              </a:rPr>
            </a:br>
            <a:r>
              <a:rPr lang="ru-RU" sz="1900" b="1" dirty="0">
                <a:solidFill>
                  <a:srgbClr val="793905"/>
                </a:solidFill>
              </a:rPr>
              <a:t>НОМИНАЦИИ «МОЛОДОЙ УЧИТЕЛЬ СОЧИ» </a:t>
            </a:r>
            <a:br>
              <a:rPr lang="ru-RU" sz="1900" b="1" dirty="0">
                <a:solidFill>
                  <a:srgbClr val="793905"/>
                </a:solidFill>
              </a:rPr>
            </a:br>
            <a:r>
              <a:rPr lang="ru-RU" sz="1900" b="1" dirty="0">
                <a:solidFill>
                  <a:srgbClr val="793905"/>
                </a:solidFill>
              </a:rPr>
              <a:t>ГОРОДСКОГО КОНКУРСА «УЧИТЕЛЬ ГОДА СОЧИ» </a:t>
            </a: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0CC599-6FCA-406E-A473-A70B0B6F50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83" y="1484784"/>
            <a:ext cx="3602609" cy="2156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819860-6D1A-4BAC-9F85-C9E8320F8D38}"/>
              </a:ext>
            </a:extLst>
          </p:cNvPr>
          <p:cNvSpPr txBox="1"/>
          <p:nvPr/>
        </p:nvSpPr>
        <p:spPr>
          <a:xfrm>
            <a:off x="647017" y="3645024"/>
            <a:ext cx="4141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93905"/>
                </a:solidFill>
              </a:rPr>
              <a:t>2015 и 2016 годы</a:t>
            </a:r>
          </a:p>
        </p:txBody>
      </p:sp>
      <p:pic>
        <p:nvPicPr>
          <p:cNvPr id="8" name="Рисунок 7" descr="Изображение выглядит как человек, внутренний, держит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3EA024D-0072-4846-B2CB-A95F8FFF9E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076" y="2244086"/>
            <a:ext cx="3602608" cy="28010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02167B-ABC6-4DEA-A6FA-463D9A4D815A}"/>
              </a:ext>
            </a:extLst>
          </p:cNvPr>
          <p:cNvSpPr txBox="1"/>
          <p:nvPr/>
        </p:nvSpPr>
        <p:spPr>
          <a:xfrm>
            <a:off x="4986876" y="5045114"/>
            <a:ext cx="4141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93905"/>
                </a:solidFill>
              </a:rPr>
              <a:t>2017 год</a:t>
            </a:r>
          </a:p>
        </p:txBody>
      </p:sp>
      <p:pic>
        <p:nvPicPr>
          <p:cNvPr id="11" name="Рисунок 10" descr="Изображение выглядит как человек, стена, внутренний, одеж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E99825F-4894-48DC-B7DB-8DAF7B5687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33" y="4045134"/>
            <a:ext cx="3924983" cy="26056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52873F-2718-4DEA-A593-6F523A6D5176}"/>
              </a:ext>
            </a:extLst>
          </p:cNvPr>
          <p:cNvSpPr txBox="1"/>
          <p:nvPr/>
        </p:nvSpPr>
        <p:spPr>
          <a:xfrm>
            <a:off x="3347864" y="6197242"/>
            <a:ext cx="4141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93905"/>
                </a:solidFill>
              </a:rPr>
              <a:t>2018 год</a:t>
            </a:r>
          </a:p>
        </p:txBody>
      </p:sp>
    </p:spTree>
    <p:extLst>
      <p:ext uri="{BB962C8B-B14F-4D97-AF65-F5344CB8AC3E}">
        <p14:creationId xmlns:p14="http://schemas.microsoft.com/office/powerpoint/2010/main" val="1461499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Молодые педагоги ОО г. Сочи приняли участие в краевых мероприятиях:</a:t>
            </a:r>
            <a:endParaRPr lang="ru-RU" sz="20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8811659"/>
              </p:ext>
            </p:extLst>
          </p:nvPr>
        </p:nvGraphicFramePr>
        <p:xfrm>
          <a:off x="611560" y="1484784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084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63166" cy="1620072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rgbClr val="793905"/>
                </a:solidFill>
              </a:rPr>
              <a:t>Цель: </a:t>
            </a:r>
            <a:r>
              <a:rPr lang="ru-RU" sz="2800" dirty="0">
                <a:solidFill>
                  <a:srgbClr val="793905"/>
                </a:solidFill>
              </a:rPr>
              <a:t>обеспечить приток молодых кадров в муниципальную систему образования и</a:t>
            </a:r>
            <a:r>
              <a:rPr lang="ru-RU" sz="2800" b="1" dirty="0">
                <a:solidFill>
                  <a:srgbClr val="793905"/>
                </a:solidFill>
              </a:rPr>
              <a:t> </a:t>
            </a:r>
            <a:r>
              <a:rPr lang="ru-RU" sz="2800" dirty="0">
                <a:solidFill>
                  <a:srgbClr val="793905"/>
                </a:solidFill>
              </a:rPr>
              <a:t>их успешную профессиональную адаптацию</a:t>
            </a: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91093" y="2924944"/>
            <a:ext cx="2344867" cy="167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23484" y="2927864"/>
            <a:ext cx="2517991" cy="167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2928958"/>
            <a:ext cx="2520000" cy="167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25F5922-5EE8-4B7C-B2D1-0A29180F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98082" y="4833720"/>
            <a:ext cx="2344867" cy="155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8AFF5DF5-DB9C-4FD2-A85F-4ED99053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0475" y="4777715"/>
            <a:ext cx="2517988" cy="167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0C1C0569-044A-4FA7-9EBE-AE3A1494A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557" y="4779602"/>
            <a:ext cx="2520000" cy="167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015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/>
              <a:t>Инновационность</a:t>
            </a:r>
            <a:endParaRPr lang="ru-RU" sz="26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556792"/>
            <a:ext cx="7992888" cy="396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93905"/>
                </a:solidFill>
              </a:rPr>
              <a:t>Инновационный проект направлен на одновременную работу с 3-мя категориями и позволяет:</a:t>
            </a:r>
          </a:p>
          <a:p>
            <a:pPr marL="285750" lvl="0" indent="-285750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«вырастить педагога из школьной среды», обладающего навыками предпрофессиональной деятельности;</a:t>
            </a:r>
          </a:p>
          <a:p>
            <a:pPr marL="285750" lvl="0" indent="-285750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обеспечить качественную подготовку студентов педагогических специальностей, соответствующую требованиям профессионального стандарта, и, соответственно, создать условия для комфортного «вхождения в профессию»;</a:t>
            </a:r>
          </a:p>
          <a:p>
            <a:pPr marL="285750" lvl="0" indent="-285750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закрепиться в профессии молодым специалистам, выпускникам учреждений профессионального образования.   </a:t>
            </a:r>
          </a:p>
          <a:p>
            <a:pPr>
              <a:spcBef>
                <a:spcPts val="60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4370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/>
              <a:t>Инновационность</a:t>
            </a:r>
            <a:endParaRPr lang="ru-RU" sz="26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556792"/>
            <a:ext cx="799288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793905"/>
                </a:solidFill>
              </a:rPr>
              <a:t>Новизна продукта, полученного в ходе инновационной деятельности, заключается в специфике разработанных методических материалов, основанных на субъектно-</a:t>
            </a:r>
            <a:r>
              <a:rPr lang="ru-RU" sz="2000" dirty="0" err="1">
                <a:solidFill>
                  <a:srgbClr val="793905"/>
                </a:solidFill>
              </a:rPr>
              <a:t>деятельностном</a:t>
            </a:r>
            <a:r>
              <a:rPr lang="ru-RU" sz="2000" dirty="0">
                <a:solidFill>
                  <a:srgbClr val="793905"/>
                </a:solidFill>
              </a:rPr>
              <a:t> подходе, реализация которого позволяет сместить акценты с когнитивной парадигмы на деятельностную, и, следовательно, «удовлетворять потребности субъекта и формировать новые «опредмеченные» потребности. </a:t>
            </a:r>
          </a:p>
          <a:p>
            <a:pPr>
              <a:spcBef>
                <a:spcPts val="60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7785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Учебная и методическая продукция</a:t>
            </a:r>
            <a:endParaRPr lang="ru-RU" sz="20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33153190"/>
              </p:ext>
            </p:extLst>
          </p:nvPr>
        </p:nvGraphicFramePr>
        <p:xfrm>
          <a:off x="611560" y="1484784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4742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Результативность (определённая устойчивость положительных результатов)</a:t>
            </a:r>
            <a:endParaRPr lang="ru-RU" sz="20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41C58BB4-50E1-479D-A788-F03A829BD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03469"/>
              </p:ext>
            </p:extLst>
          </p:nvPr>
        </p:nvGraphicFramePr>
        <p:xfrm>
          <a:off x="323528" y="1556792"/>
          <a:ext cx="8496942" cy="489654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862248">
                  <a:extLst>
                    <a:ext uri="{9D8B030D-6E8A-4147-A177-3AD203B41FA5}">
                      <a16:colId xmlns:a16="http://schemas.microsoft.com/office/drawing/2014/main" xmlns="" val="1701474446"/>
                    </a:ext>
                  </a:extLst>
                </a:gridCol>
                <a:gridCol w="1544898">
                  <a:extLst>
                    <a:ext uri="{9D8B030D-6E8A-4147-A177-3AD203B41FA5}">
                      <a16:colId xmlns:a16="http://schemas.microsoft.com/office/drawing/2014/main" xmlns="" val="1028739232"/>
                    </a:ext>
                  </a:extLst>
                </a:gridCol>
                <a:gridCol w="1544898">
                  <a:extLst>
                    <a:ext uri="{9D8B030D-6E8A-4147-A177-3AD203B41FA5}">
                      <a16:colId xmlns:a16="http://schemas.microsoft.com/office/drawing/2014/main" xmlns="" val="3326891653"/>
                    </a:ext>
                  </a:extLst>
                </a:gridCol>
                <a:gridCol w="1544898">
                  <a:extLst>
                    <a:ext uri="{9D8B030D-6E8A-4147-A177-3AD203B41FA5}">
                      <a16:colId xmlns:a16="http://schemas.microsoft.com/office/drawing/2014/main" xmlns="" val="56853432"/>
                    </a:ext>
                  </a:extLst>
                </a:gridCol>
              </a:tblGrid>
              <a:tr h="513447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Прогнозируемые результаты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742090"/>
                  </a:ext>
                </a:extLst>
              </a:tr>
              <a:tr h="6449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indent="952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2550" indent="952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(стартовые условия)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9525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  <a:p>
                      <a:pPr marL="82550" indent="9525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(1-ый год </a:t>
                      </a: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реализации)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952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2550" indent="952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(прогнозируемый рез-т)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6429672"/>
                  </a:ext>
                </a:extLst>
              </a:tr>
              <a:tr h="644941">
                <a:tc>
                  <a:txBody>
                    <a:bodyPr/>
                    <a:lstStyle/>
                    <a:p>
                      <a:pPr marL="82550" indent="9525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вакансий по педагогическим должностям в образовательных организациях города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20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4,19</a:t>
                      </a:r>
                      <a:endParaRPr lang="ru-RU" sz="20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7985110"/>
                  </a:ext>
                </a:extLst>
              </a:tr>
              <a:tr h="644941">
                <a:tc>
                  <a:txBody>
                    <a:bodyPr/>
                    <a:lstStyle/>
                    <a:p>
                      <a:pPr marL="82550" indent="9525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молодых педагогов по отношению к общему количеству педагогических работников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6915643"/>
                  </a:ext>
                </a:extLst>
              </a:tr>
              <a:tr h="513447">
                <a:tc>
                  <a:txBody>
                    <a:bodyPr/>
                    <a:lstStyle/>
                    <a:p>
                      <a:pPr marL="82550" indent="9525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выпускников, поступивших на педагогические специальности 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3269488"/>
                  </a:ext>
                </a:extLst>
              </a:tr>
              <a:tr h="1074902">
                <a:tc>
                  <a:txBody>
                    <a:bodyPr/>
                    <a:lstStyle/>
                    <a:p>
                      <a:pPr marL="82550" indent="9525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выпускников учреждений профессионального образования социально-педагогической направлен-</a:t>
                      </a:r>
                      <a:r>
                        <a:rPr lang="ru-RU" sz="1600" dirty="0" err="1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(по целевому набору), трудоустроившихся в ОО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из 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7950328"/>
                  </a:ext>
                </a:extLst>
              </a:tr>
              <a:tr h="859922">
                <a:tc>
                  <a:txBody>
                    <a:bodyPr/>
                    <a:lstStyle/>
                    <a:p>
                      <a:pPr marL="82550" indent="9525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внешних организаций-партнеров, участвующих в сетевом взаимодействии по направлениям проекта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1773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322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912768" cy="504056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Организация сетевого взаимодействия</a:t>
            </a:r>
            <a:endParaRPr lang="ru-RU" sz="2400" dirty="0"/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556792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b="1" dirty="0">
                <a:solidFill>
                  <a:srgbClr val="793905"/>
                </a:solidFill>
              </a:rPr>
              <a:t>МУО СЦРО</a:t>
            </a:r>
            <a:r>
              <a:rPr lang="ru-RU" sz="2000" dirty="0">
                <a:solidFill>
                  <a:srgbClr val="793905"/>
                </a:solidFill>
              </a:rPr>
              <a:t> организует методическое сопровождение общеобразовательных организаций, имеющих классы социально-педагогического профиля, организует методические мероприятия для студентов педагогических специальностей и молодых педагогов, в том числе повышение квалификации в сотрудничестве с внешними партнерами: ГБОУ ИРО Краснодарского края, ЧОУ ДПО «Центр современного образования», образовательный центр «Сириус», разрабатывает методические материалы, необходимые для реализации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429514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912768" cy="504056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Организация сетевого взаимодействия</a:t>
            </a:r>
            <a:endParaRPr lang="ru-RU" sz="2400" dirty="0"/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556792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b="1" dirty="0">
                <a:solidFill>
                  <a:srgbClr val="793905"/>
                </a:solidFill>
              </a:rPr>
              <a:t>Управление по образованию науке</a:t>
            </a:r>
            <a:r>
              <a:rPr lang="ru-RU" sz="2000" dirty="0">
                <a:solidFill>
                  <a:srgbClr val="793905"/>
                </a:solidFill>
              </a:rPr>
              <a:t> организует участие школьников, студентов и молодых педагогов в городских социально-значимых мероприятиях, в том числе конкурсных мероприятиях по целевому набору, заключает договоры о внешнем сотрудничестве со сторонними организациями, в том числе с образовательным центром «Сириус».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ru-RU" sz="2000" b="1" dirty="0">
                <a:solidFill>
                  <a:srgbClr val="793905"/>
                </a:solidFill>
              </a:rPr>
              <a:t>МАУ ДОД «СИБ»</a:t>
            </a:r>
            <a:r>
              <a:rPr lang="ru-RU" sz="2000" dirty="0">
                <a:solidFill>
                  <a:srgbClr val="793905"/>
                </a:solidFill>
              </a:rPr>
              <a:t> реализует комплексную ДООП «Педагогический клуб», организует и проводит городские конкурсы для школьников по теме проекта</a:t>
            </a:r>
          </a:p>
          <a:p>
            <a:pPr lvl="0"/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08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912768" cy="504056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Организация сетевого взаимодействия</a:t>
            </a:r>
            <a:endParaRPr lang="ru-RU" sz="2400" dirty="0"/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556792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793905"/>
                </a:solidFill>
              </a:rPr>
              <a:t>СГУ</a:t>
            </a:r>
            <a:r>
              <a:rPr lang="ru-RU" sz="2000" dirty="0">
                <a:solidFill>
                  <a:srgbClr val="793905"/>
                </a:solidFill>
              </a:rPr>
              <a:t> разрабатывает и реализует программы элективных и профильных курсов в пилотных общеобразовательных организациях, организует участие студентов в методических и социально-значимых мероприятиях;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ru-RU" sz="2000" b="1" dirty="0">
                <a:solidFill>
                  <a:srgbClr val="793905"/>
                </a:solidFill>
              </a:rPr>
              <a:t>Общеобразовательные школы №№2,7,11,24,65</a:t>
            </a:r>
            <a:r>
              <a:rPr lang="ru-RU" sz="2000" dirty="0">
                <a:solidFill>
                  <a:srgbClr val="793905"/>
                </a:solidFill>
              </a:rPr>
              <a:t> реализуют программы социально-педагогического профиля, организуют общественную деятельность учащихся «педагогических» классов, в том числе  активное участие в волонтерском движении, школьном самоуправлении, городских мероприятиях в рамках проекта.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79390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751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912768" cy="504056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Апробация и диссеминация результатов работы КИП</a:t>
            </a:r>
            <a:endParaRPr lang="ru-RU" sz="2400" dirty="0"/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556792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AutoNum type="arabicPeriod"/>
            </a:pPr>
            <a:r>
              <a:rPr lang="ru-RU" sz="2000" dirty="0">
                <a:solidFill>
                  <a:srgbClr val="793905"/>
                </a:solidFill>
              </a:rPr>
              <a:t> Организована информационная работа о ходе реализации проекта</a:t>
            </a:r>
          </a:p>
          <a:p>
            <a:pPr algn="just">
              <a:spcBef>
                <a:spcPts val="600"/>
              </a:spcBef>
              <a:buAutoNum type="arabicPeriod"/>
            </a:pPr>
            <a:r>
              <a:rPr lang="ru-RU" sz="2000" dirty="0">
                <a:solidFill>
                  <a:srgbClr val="793905"/>
                </a:solidFill>
              </a:rPr>
              <a:t> Образовательным учреждениям города: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предоставлена возможность использования методических продуктов, создаваемых в рамках реализации проекта,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консультативная помощь в организации и проведении мероприятий педагогической направленности для школьников, реализации программ элективных и профильных курсов.</a:t>
            </a:r>
          </a:p>
          <a:p>
            <a:pPr>
              <a:spcBef>
                <a:spcPts val="600"/>
              </a:spcBef>
              <a:buFont typeface="+mj-lt"/>
              <a:buAutoNum type="arabicPeriod" startAt="3"/>
            </a:pPr>
            <a:r>
              <a:rPr lang="ru-RU" sz="2000" dirty="0">
                <a:solidFill>
                  <a:srgbClr val="793905"/>
                </a:solidFill>
              </a:rPr>
              <a:t> Отчет о реализации инновационного проекта в 2017 году представлен на коллегии управления по образованию и науке администрации г. Сочи в декабре 2017 г.</a:t>
            </a:r>
          </a:p>
          <a:p>
            <a:pPr algn="just">
              <a:spcBef>
                <a:spcPts val="600"/>
              </a:spcBef>
              <a:buFont typeface="+mj-lt"/>
              <a:buAutoNum type="arabicPeriod" startAt="3"/>
            </a:pPr>
            <a:r>
              <a:rPr lang="ru-RU" sz="2000" dirty="0">
                <a:solidFill>
                  <a:srgbClr val="793905"/>
                </a:solidFill>
              </a:rPr>
              <a:t> В апреле 2018 года будет проведен краевой диссемина-ционный семинар по реализации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528492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920880" cy="7108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СПАСИБО ЗА ВНИМАНИЕ!</a:t>
            </a:r>
            <a:endParaRPr lang="ru-RU" sz="2800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5" y="472514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</a:p>
          <a:p>
            <a:r>
              <a:rPr lang="ru-RU" dirty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354000, г. Сочи, ул. Юных ленинцев, 5, тел./факс 8(862)264-71-87</a:t>
            </a:r>
          </a:p>
          <a:p>
            <a:r>
              <a:rPr lang="en-US" dirty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http://www.scro.ru</a:t>
            </a:r>
          </a:p>
          <a:p>
            <a:r>
              <a:rPr lang="en-US" dirty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dirty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muoscro@yandex.ru 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8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Задачи инновационного проекта на 2017 год</a:t>
            </a:r>
            <a:endParaRPr lang="ru-RU" sz="2800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133135-5D68-41D3-9BE7-C31FFF427D19}"/>
              </a:ext>
            </a:extLst>
          </p:cNvPr>
          <p:cNvSpPr txBox="1"/>
          <p:nvPr/>
        </p:nvSpPr>
        <p:spPr>
          <a:xfrm>
            <a:off x="611560" y="1700808"/>
            <a:ext cx="82089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dirty="0"/>
              <a:t>1</a:t>
            </a:r>
            <a:r>
              <a:rPr lang="ru-RU" sz="2000" dirty="0"/>
              <a:t>. </a:t>
            </a:r>
            <a:r>
              <a:rPr lang="ru-RU" sz="2000" dirty="0">
                <a:solidFill>
                  <a:srgbClr val="793905"/>
                </a:solidFill>
              </a:rPr>
              <a:t>Запуск механизмов развития кадрового потенциала муниципальной обра­зовательной системы: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93905"/>
                </a:solidFill>
              </a:rPr>
              <a:t>обеспечить информационно-разъяснительную работу по реализа­ции проекта в образовательных организациях г. Сочи;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93905"/>
                </a:solidFill>
              </a:rPr>
              <a:t>организовать методическое сопровождение пилотных образователь­ных организаций проекта;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93905"/>
                </a:solidFill>
              </a:rPr>
              <a:t>разработать дополнительную общеобразовательную общеразвиваю­щую комплексную программу «Педагогический клуб»;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93905"/>
                </a:solidFill>
              </a:rPr>
              <a:t>провести коррекцию плана городских методических мероприятий с учетом анализа профессиональных затруднений молодых специали­стов.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04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Задачи инновационного проекта на 2017 год (продолжение)</a:t>
            </a:r>
            <a:endParaRPr lang="ru-RU" sz="2800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133135-5D68-41D3-9BE7-C31FFF427D19}"/>
              </a:ext>
            </a:extLst>
          </p:cNvPr>
          <p:cNvSpPr txBox="1"/>
          <p:nvPr/>
        </p:nvSpPr>
        <p:spPr>
          <a:xfrm>
            <a:off x="611560" y="1700808"/>
            <a:ext cx="82089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dirty="0"/>
              <a:t>2.  </a:t>
            </a:r>
            <a:r>
              <a:rPr lang="ru-RU" sz="2000" dirty="0">
                <a:solidFill>
                  <a:srgbClr val="793905"/>
                </a:solidFill>
              </a:rPr>
              <a:t>Осуществление программных мероприятий по развитию кадрового потен­циала образовательной системы по выделенным приоритетным направлениям:</a:t>
            </a: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93905"/>
                </a:solidFill>
              </a:rPr>
              <a:t>начать апробацию дополнительной общеобразовательной общеразвиваю­щей комплексной программы «Педагогический клуб»;</a:t>
            </a: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93905"/>
                </a:solidFill>
              </a:rPr>
              <a:t>организовать участие школьников в мотивационных мероприятиях (кон­курсах, акциях и т.п.);</a:t>
            </a: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93905"/>
                </a:solidFill>
              </a:rPr>
              <a:t>организовать участие молодых педагогов Сочи в городских, краевых и фе­деральных конкурсах профессионального педагогического мастерства и методических мероприятиях;</a:t>
            </a: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93905"/>
                </a:solidFill>
              </a:rPr>
              <a:t>апробировать механизм организации  участия студентов педагогических факультетов учреждений профобразования Сочи в городских методиче­ских мероприятиях.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21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Идея инновационного проекта</a:t>
            </a:r>
            <a:endParaRPr lang="ru-RU" sz="2800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08" y="1916831"/>
            <a:ext cx="1676900" cy="22358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8742" y="1362834"/>
            <a:ext cx="2088232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>
                <a:ln w="11430"/>
                <a:solidFill>
                  <a:srgbClr val="793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ХОЧУ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182" y="1935007"/>
            <a:ext cx="2229809" cy="22176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68970" y="1340768"/>
            <a:ext cx="2088232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>
                <a:ln w="11430"/>
                <a:solidFill>
                  <a:srgbClr val="793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МОГУ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894766"/>
            <a:ext cx="2313389" cy="225793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868145" y="1360645"/>
            <a:ext cx="2520280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>
                <a:ln w="11430"/>
                <a:solidFill>
                  <a:srgbClr val="793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РАБОТАЮ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3D1607-181D-4428-94BE-F7FE616EAB19}"/>
              </a:ext>
            </a:extLst>
          </p:cNvPr>
          <p:cNvSpPr txBox="1"/>
          <p:nvPr/>
        </p:nvSpPr>
        <p:spPr>
          <a:xfrm>
            <a:off x="359532" y="4325744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793905"/>
                </a:solidFill>
              </a:rPr>
              <a:t>Основной идеей является формирование си­стемы образовательных событий, возрастосообразных деятельностных проб и социально-педагогических практик, которые позволят обучаю­щимся общеобразовательных организаций, студентам учреждений профес­сионального образования педагогической направленности и молодым пе­дагогам попробовать/реализовать себя в различных видах деятельности, способствующих проявлению собственных потребностей и мотивов и осо­знанию личностных смыслов.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64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/>
              <a:t>Субъекты проектной команды</a:t>
            </a:r>
            <a:endParaRPr lang="ru-RU" sz="32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31FD5CED-66D0-4F16-8125-495382280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462238"/>
              </p:ext>
            </p:extLst>
          </p:nvPr>
        </p:nvGraphicFramePr>
        <p:xfrm>
          <a:off x="899592" y="1556792"/>
          <a:ext cx="75371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018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/>
              <a:t>Содержание инновационной деятельности за отчетный период</a:t>
            </a:r>
            <a:endParaRPr lang="ru-RU" sz="22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CCB6F5-F0CE-414A-9D1D-7F1B0D62E8DC}"/>
              </a:ext>
            </a:extLst>
          </p:cNvPr>
          <p:cNvSpPr/>
          <p:nvPr/>
        </p:nvSpPr>
        <p:spPr>
          <a:xfrm>
            <a:off x="755576" y="13766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9390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Создана система информационного обеспечения реализации инновационного проекта, обеспечивающая возможности:</a:t>
            </a:r>
            <a:endParaRPr lang="ru-RU" sz="2400" dirty="0">
              <a:solidFill>
                <a:srgbClr val="793905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39DE1F2E-48C4-4D11-9D87-532232171DE1}"/>
              </a:ext>
            </a:extLst>
          </p:cNvPr>
          <p:cNvGrpSpPr/>
          <p:nvPr/>
        </p:nvGrpSpPr>
        <p:grpSpPr>
          <a:xfrm>
            <a:off x="395536" y="2707572"/>
            <a:ext cx="8496944" cy="3794637"/>
            <a:chOff x="467544" y="2218084"/>
            <a:chExt cx="8424936" cy="4284126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318C7E9-CB48-4CA9-B16F-B53A193A1044}"/>
                </a:ext>
              </a:extLst>
            </p:cNvPr>
            <p:cNvSpPr/>
            <p:nvPr/>
          </p:nvSpPr>
          <p:spPr>
            <a:xfrm>
              <a:off x="467544" y="2218084"/>
              <a:ext cx="8424936" cy="1338789"/>
            </a:xfrm>
            <a:custGeom>
              <a:avLst/>
              <a:gdLst>
                <a:gd name="connsiteX0" fmla="*/ 0 w 8424936"/>
                <a:gd name="connsiteY0" fmla="*/ 133879 h 1338789"/>
                <a:gd name="connsiteX1" fmla="*/ 133879 w 8424936"/>
                <a:gd name="connsiteY1" fmla="*/ 0 h 1338789"/>
                <a:gd name="connsiteX2" fmla="*/ 8291057 w 8424936"/>
                <a:gd name="connsiteY2" fmla="*/ 0 h 1338789"/>
                <a:gd name="connsiteX3" fmla="*/ 8424936 w 8424936"/>
                <a:gd name="connsiteY3" fmla="*/ 133879 h 1338789"/>
                <a:gd name="connsiteX4" fmla="*/ 8424936 w 8424936"/>
                <a:gd name="connsiteY4" fmla="*/ 1204910 h 1338789"/>
                <a:gd name="connsiteX5" fmla="*/ 8291057 w 8424936"/>
                <a:gd name="connsiteY5" fmla="*/ 1338789 h 1338789"/>
                <a:gd name="connsiteX6" fmla="*/ 133879 w 8424936"/>
                <a:gd name="connsiteY6" fmla="*/ 1338789 h 1338789"/>
                <a:gd name="connsiteX7" fmla="*/ 0 w 8424936"/>
                <a:gd name="connsiteY7" fmla="*/ 1204910 h 1338789"/>
                <a:gd name="connsiteX8" fmla="*/ 0 w 8424936"/>
                <a:gd name="connsiteY8" fmla="*/ 133879 h 133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6" h="1338789">
                  <a:moveTo>
                    <a:pt x="0" y="133879"/>
                  </a:moveTo>
                  <a:cubicBezTo>
                    <a:pt x="0" y="59940"/>
                    <a:pt x="59940" y="0"/>
                    <a:pt x="133879" y="0"/>
                  </a:cubicBezTo>
                  <a:lnTo>
                    <a:pt x="8291057" y="0"/>
                  </a:lnTo>
                  <a:cubicBezTo>
                    <a:pt x="8364996" y="0"/>
                    <a:pt x="8424936" y="59940"/>
                    <a:pt x="8424936" y="133879"/>
                  </a:cubicBezTo>
                  <a:lnTo>
                    <a:pt x="8424936" y="1204910"/>
                  </a:lnTo>
                  <a:cubicBezTo>
                    <a:pt x="8424936" y="1278849"/>
                    <a:pt x="8364996" y="1338789"/>
                    <a:pt x="8291057" y="1338789"/>
                  </a:cubicBezTo>
                  <a:lnTo>
                    <a:pt x="133879" y="1338789"/>
                  </a:lnTo>
                  <a:cubicBezTo>
                    <a:pt x="59940" y="1338789"/>
                    <a:pt x="0" y="1278849"/>
                    <a:pt x="0" y="1204910"/>
                  </a:cubicBezTo>
                  <a:lnTo>
                    <a:pt x="0" y="133879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925546" tIns="106680" rIns="106681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>
                  <a:solidFill>
                    <a:srgbClr val="793905"/>
                  </a:solidFill>
                </a:rPr>
                <a:t>получать  общую информацию о ходе реализации проекта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90664A74-7299-4051-8A1B-BABA7BFA12AD}"/>
                </a:ext>
              </a:extLst>
            </p:cNvPr>
            <p:cNvSpPr/>
            <p:nvPr/>
          </p:nvSpPr>
          <p:spPr>
            <a:xfrm>
              <a:off x="601422" y="2351962"/>
              <a:ext cx="1684987" cy="1071031"/>
            </a:xfrm>
            <a:prstGeom prst="roundRect">
              <a:avLst>
                <a:gd name="adj" fmla="val 10000"/>
              </a:avLst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D14F71-9ABF-4896-86B8-48E21F741CE5}"/>
                </a:ext>
              </a:extLst>
            </p:cNvPr>
            <p:cNvSpPr/>
            <p:nvPr/>
          </p:nvSpPr>
          <p:spPr>
            <a:xfrm>
              <a:off x="467544" y="3690752"/>
              <a:ext cx="8424936" cy="1338789"/>
            </a:xfrm>
            <a:custGeom>
              <a:avLst/>
              <a:gdLst>
                <a:gd name="connsiteX0" fmla="*/ 0 w 8424936"/>
                <a:gd name="connsiteY0" fmla="*/ 133879 h 1338789"/>
                <a:gd name="connsiteX1" fmla="*/ 133879 w 8424936"/>
                <a:gd name="connsiteY1" fmla="*/ 0 h 1338789"/>
                <a:gd name="connsiteX2" fmla="*/ 8291057 w 8424936"/>
                <a:gd name="connsiteY2" fmla="*/ 0 h 1338789"/>
                <a:gd name="connsiteX3" fmla="*/ 8424936 w 8424936"/>
                <a:gd name="connsiteY3" fmla="*/ 133879 h 1338789"/>
                <a:gd name="connsiteX4" fmla="*/ 8424936 w 8424936"/>
                <a:gd name="connsiteY4" fmla="*/ 1204910 h 1338789"/>
                <a:gd name="connsiteX5" fmla="*/ 8291057 w 8424936"/>
                <a:gd name="connsiteY5" fmla="*/ 1338789 h 1338789"/>
                <a:gd name="connsiteX6" fmla="*/ 133879 w 8424936"/>
                <a:gd name="connsiteY6" fmla="*/ 1338789 h 1338789"/>
                <a:gd name="connsiteX7" fmla="*/ 0 w 8424936"/>
                <a:gd name="connsiteY7" fmla="*/ 1204910 h 1338789"/>
                <a:gd name="connsiteX8" fmla="*/ 0 w 8424936"/>
                <a:gd name="connsiteY8" fmla="*/ 133879 h 133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6" h="1338789">
                  <a:moveTo>
                    <a:pt x="0" y="133879"/>
                  </a:moveTo>
                  <a:cubicBezTo>
                    <a:pt x="0" y="59940"/>
                    <a:pt x="59940" y="0"/>
                    <a:pt x="133879" y="0"/>
                  </a:cubicBezTo>
                  <a:lnTo>
                    <a:pt x="8291057" y="0"/>
                  </a:lnTo>
                  <a:cubicBezTo>
                    <a:pt x="8364996" y="0"/>
                    <a:pt x="8424936" y="59940"/>
                    <a:pt x="8424936" y="133879"/>
                  </a:cubicBezTo>
                  <a:lnTo>
                    <a:pt x="8424936" y="1204910"/>
                  </a:lnTo>
                  <a:cubicBezTo>
                    <a:pt x="8424936" y="1278849"/>
                    <a:pt x="8364996" y="1338789"/>
                    <a:pt x="8291057" y="1338789"/>
                  </a:cubicBezTo>
                  <a:lnTo>
                    <a:pt x="133879" y="1338789"/>
                  </a:lnTo>
                  <a:cubicBezTo>
                    <a:pt x="59940" y="1338789"/>
                    <a:pt x="0" y="1278849"/>
                    <a:pt x="0" y="1204910"/>
                  </a:cubicBezTo>
                  <a:lnTo>
                    <a:pt x="0" y="1338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925546" tIns="106680" rIns="106681" bIns="10668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srgbClr val="793905"/>
                  </a:solidFill>
                </a:rPr>
                <a:t>пре­зентовать собственные инновационные продукты</a:t>
              </a: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F20B607D-ED08-4A49-9D94-D87C79C27C4E}"/>
                </a:ext>
              </a:extLst>
            </p:cNvPr>
            <p:cNvSpPr/>
            <p:nvPr/>
          </p:nvSpPr>
          <p:spPr>
            <a:xfrm>
              <a:off x="601422" y="3824632"/>
              <a:ext cx="1684987" cy="1071031"/>
            </a:xfrm>
            <a:prstGeom prst="roundRect">
              <a:avLst>
                <a:gd name="adj" fmla="val 10000"/>
              </a:avLst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-4447"/>
                <a:satOff val="184"/>
                <a:lumOff val="-72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8836E863-C274-4592-B0B2-DF0DED281251}"/>
                </a:ext>
              </a:extLst>
            </p:cNvPr>
            <p:cNvSpPr/>
            <p:nvPr/>
          </p:nvSpPr>
          <p:spPr>
            <a:xfrm>
              <a:off x="467544" y="5163421"/>
              <a:ext cx="8424936" cy="1338789"/>
            </a:xfrm>
            <a:custGeom>
              <a:avLst/>
              <a:gdLst>
                <a:gd name="connsiteX0" fmla="*/ 0 w 8424936"/>
                <a:gd name="connsiteY0" fmla="*/ 133879 h 1338789"/>
                <a:gd name="connsiteX1" fmla="*/ 133879 w 8424936"/>
                <a:gd name="connsiteY1" fmla="*/ 0 h 1338789"/>
                <a:gd name="connsiteX2" fmla="*/ 8291057 w 8424936"/>
                <a:gd name="connsiteY2" fmla="*/ 0 h 1338789"/>
                <a:gd name="connsiteX3" fmla="*/ 8424936 w 8424936"/>
                <a:gd name="connsiteY3" fmla="*/ 133879 h 1338789"/>
                <a:gd name="connsiteX4" fmla="*/ 8424936 w 8424936"/>
                <a:gd name="connsiteY4" fmla="*/ 1204910 h 1338789"/>
                <a:gd name="connsiteX5" fmla="*/ 8291057 w 8424936"/>
                <a:gd name="connsiteY5" fmla="*/ 1338789 h 1338789"/>
                <a:gd name="connsiteX6" fmla="*/ 133879 w 8424936"/>
                <a:gd name="connsiteY6" fmla="*/ 1338789 h 1338789"/>
                <a:gd name="connsiteX7" fmla="*/ 0 w 8424936"/>
                <a:gd name="connsiteY7" fmla="*/ 1204910 h 1338789"/>
                <a:gd name="connsiteX8" fmla="*/ 0 w 8424936"/>
                <a:gd name="connsiteY8" fmla="*/ 133879 h 133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6" h="1338789">
                  <a:moveTo>
                    <a:pt x="0" y="133879"/>
                  </a:moveTo>
                  <a:cubicBezTo>
                    <a:pt x="0" y="59940"/>
                    <a:pt x="59940" y="0"/>
                    <a:pt x="133879" y="0"/>
                  </a:cubicBezTo>
                  <a:lnTo>
                    <a:pt x="8291057" y="0"/>
                  </a:lnTo>
                  <a:cubicBezTo>
                    <a:pt x="8364996" y="0"/>
                    <a:pt x="8424936" y="59940"/>
                    <a:pt x="8424936" y="133879"/>
                  </a:cubicBezTo>
                  <a:lnTo>
                    <a:pt x="8424936" y="1204910"/>
                  </a:lnTo>
                  <a:cubicBezTo>
                    <a:pt x="8424936" y="1278849"/>
                    <a:pt x="8364996" y="1338789"/>
                    <a:pt x="8291057" y="1338789"/>
                  </a:cubicBezTo>
                  <a:lnTo>
                    <a:pt x="133879" y="1338789"/>
                  </a:lnTo>
                  <a:cubicBezTo>
                    <a:pt x="59940" y="1338789"/>
                    <a:pt x="0" y="1278849"/>
                    <a:pt x="0" y="1204910"/>
                  </a:cubicBezTo>
                  <a:lnTo>
                    <a:pt x="0" y="133879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925546" tIns="106680" rIns="106681" bIns="106680" numCol="1" spcCol="1270" anchor="t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>
                  <a:solidFill>
                    <a:srgbClr val="793905"/>
                  </a:solidFill>
                </a:rPr>
                <a:t>принимать оперативные управленческие решения с помощью электронных систем связи</a:t>
              </a:r>
              <a:r>
                <a:rPr lang="ru-RU" sz="2800" kern="1200" dirty="0">
                  <a:solidFill>
                    <a:srgbClr val="793905"/>
                  </a:solidFill>
                </a:rPr>
                <a:t> </a:t>
              </a:r>
              <a:endParaRPr lang="ru-RU" sz="2200" kern="1200" dirty="0">
                <a:solidFill>
                  <a:srgbClr val="793905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200" kern="1200" dirty="0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xmlns="" id="{3C60C51B-5B25-49CE-951A-0C7EC01635E4}"/>
                </a:ext>
              </a:extLst>
            </p:cNvPr>
            <p:cNvSpPr/>
            <p:nvPr/>
          </p:nvSpPr>
          <p:spPr>
            <a:xfrm>
              <a:off x="601422" y="5297300"/>
              <a:ext cx="1684987" cy="1071031"/>
            </a:xfrm>
            <a:prstGeom prst="roundRect">
              <a:avLst>
                <a:gd name="adj" fmla="val 10000"/>
              </a:avLst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-8894"/>
                <a:satOff val="367"/>
                <a:lumOff val="-145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58823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/>
              <a:t>Содержание инновационной деятельности за отчетный период</a:t>
            </a:r>
            <a:endParaRPr lang="ru-RU" sz="22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CCB6F5-F0CE-414A-9D1D-7F1B0D62E8DC}"/>
              </a:ext>
            </a:extLst>
          </p:cNvPr>
          <p:cNvSpPr/>
          <p:nvPr/>
        </p:nvSpPr>
        <p:spPr>
          <a:xfrm>
            <a:off x="467544" y="1804169"/>
            <a:ext cx="8424936" cy="4145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9390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работа организована в трех целевых группах: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793905"/>
                </a:solidFill>
              </a:rPr>
              <a:t>педагогических и руководящих работни­ков 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793905"/>
                </a:solidFill>
              </a:rPr>
              <a:t>учащихся старших классов, ориентирован-</a:t>
            </a:r>
            <a:r>
              <a:rPr lang="ru-RU" sz="2800" dirty="0" err="1">
                <a:solidFill>
                  <a:srgbClr val="793905"/>
                </a:solidFill>
              </a:rPr>
              <a:t>ных</a:t>
            </a:r>
            <a:r>
              <a:rPr lang="ru-RU" sz="2800" dirty="0">
                <a:solidFill>
                  <a:srgbClr val="793905"/>
                </a:solidFill>
              </a:rPr>
              <a:t> на выбор педагогиче­ских </a:t>
            </a:r>
            <a:r>
              <a:rPr lang="ru-RU" sz="2800" dirty="0" err="1">
                <a:solidFill>
                  <a:srgbClr val="793905"/>
                </a:solidFill>
              </a:rPr>
              <a:t>специаль-ностей</a:t>
            </a:r>
            <a:r>
              <a:rPr lang="ru-RU" sz="2800" dirty="0">
                <a:solidFill>
                  <a:srgbClr val="793905"/>
                </a:solidFill>
              </a:rPr>
              <a:t>, и их родителей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793905"/>
                </a:solidFill>
              </a:rPr>
              <a:t>студентов педагогических специальностей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3522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00662-0052-4751-B21C-4FA5A6EDB7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TeamworkPresentation2</Template>
  <TotalTime>1804</TotalTime>
  <Words>1614</Words>
  <Application>Microsoft Office PowerPoint</Application>
  <PresentationFormat>Экран (4:3)</PresentationFormat>
  <Paragraphs>193</Paragraphs>
  <Slides>38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TeamworkPresentation2</vt:lpstr>
      <vt:lpstr>Презентация PowerPoint</vt:lpstr>
      <vt:lpstr>Развитие кадрового потенциала муниципальной системы образования г. Сочи через обеспечение условий для вхождения в педагогическую профессию школьников, студентов и молодых педагогов</vt:lpstr>
      <vt:lpstr>Цель: обеспечить приток молодых кадров в муниципальную систему образования и их успешную профессиональную адаптацию</vt:lpstr>
      <vt:lpstr>Задачи инновационного проекта на 2017 год</vt:lpstr>
      <vt:lpstr>Задачи инновационного проекта на 2017 год (продолжение)</vt:lpstr>
      <vt:lpstr>Идея инновационного проекта</vt:lpstr>
      <vt:lpstr>Субъекты проектной команды</vt:lpstr>
      <vt:lpstr>Содержание инновационной деятельности за отчетный период</vt:lpstr>
      <vt:lpstr>Содержание инновационной деятельности за отчетный период</vt:lpstr>
      <vt:lpstr>XXII социально-педагогический фестиваль  «Образование - 2017»</vt:lpstr>
      <vt:lpstr>Городская выставка-ярмарка  «Сделай свой выбор. Держи формат шире»</vt:lpstr>
      <vt:lpstr>Презентация PowerPoint</vt:lpstr>
      <vt:lpstr>Классы социально-педагогического профиля</vt:lpstr>
      <vt:lpstr>Дополнительная общеобразовательная общеразвивающая комплексная программа «Педагогический клуб»</vt:lpstr>
      <vt:lpstr>Дополнительная общеобразовательная общеразвивающая комплексная программа «Педагогический клуб»</vt:lpstr>
      <vt:lpstr>Дополнительная общеобразовательная общеразвивающая комплексная программа «Педагогический клуб»</vt:lpstr>
      <vt:lpstr>Содержание инновационной деятельности за отчетный период</vt:lpstr>
      <vt:lpstr>Инновационная деятельность в рамках проекта ведется по трем направ­лениям: </vt:lpstr>
      <vt:lpstr>ШКОЛЬНИКИ.   ПЕДАГОГИЧЕСКИЙ ЛАГЕРЬ «ПРОФСТАРТ»</vt:lpstr>
      <vt:lpstr>ШКОЛЬНИКИ.  МОТИВАЦИОННЫЕ КОНКУРСЫ И АКЦИИ: КОНКУРС ПЛАКАТОВ «МОЯ ПРОФЕССИЯ – УЧИТЕЛЬ» </vt:lpstr>
      <vt:lpstr>ШКОЛЬНИКИ.  МОТИВАЦИОННЫЕ КОНКУРСЫ И АКЦИИ: КОНКУРС ФОТОРАБОТ «ПЕДАГОГИЧЕСКОЕ ВДОХНОВЕНИЕ» </vt:lpstr>
      <vt:lpstr>ШКОЛЬНИКИ.  МОТИВАЦИОННЫЕ КОНКУРСЫ И АКЦИИ: ОБРАЗОВАТЕЛЬНАЯ РОЛЕВАЯ ИГРА «ДЕНЬ ДУБЛЕРА» </vt:lpstr>
      <vt:lpstr>ШКОЛЬНИКИ.  МОТИВАЦИОННЫЕ КОНКУРСЫ И АКЦИИ: ОБРАЗОВАТЕЛЬНАЯ РОЛЕВАЯ ИГРА «ДЕНЬ ДУБЛЕРА» </vt:lpstr>
      <vt:lpstr>ШКОЛЬНИКИ.  РАБОТА ДЕТСКОГО ЖЮРИ ГОРОДСКИХ ПРОФЕССИОНАЛЬНЫХ КОНКУРСОВ </vt:lpstr>
      <vt:lpstr>СТУДЕНТЫ </vt:lpstr>
      <vt:lpstr>МОЛОДЫЕ УЧИТЕЛЯ</vt:lpstr>
      <vt:lpstr>МОЛОДЫЕ УЧИТЕЛЯ.  НОМИНАЦИЯ «МОЛОДОЙ ВОСПИТАТЕЛЬ СОЧИ»  В ГОРОДСКОМ КОНКУРСЕ «ВОСПИТАТЕЛЬ ГОДА» </vt:lpstr>
      <vt:lpstr>МОЛОДЫЕ УЧИТЕЛЯ. ПОБЕДИТЕЛИ В НОМИНАЦИИ «МОЛОДОЙ УЧИТЕЛЬ СОЧИ»  ГОРОДСКОГО КОНКУРСА «УЧИТЕЛЬ ГОДА СОЧИ» </vt:lpstr>
      <vt:lpstr>Молодые педагоги ОО г. Сочи приняли участие в краевых мероприятиях:</vt:lpstr>
      <vt:lpstr>Инновационность</vt:lpstr>
      <vt:lpstr>Инновационность</vt:lpstr>
      <vt:lpstr>Учебная и методическая продукция</vt:lpstr>
      <vt:lpstr>Результативность (определённая устойчивость положительных результатов)</vt:lpstr>
      <vt:lpstr>Организация сетевого взаимодействия</vt:lpstr>
      <vt:lpstr>Организация сетевого взаимодействия</vt:lpstr>
      <vt:lpstr>Организация сетевого взаимодействия</vt:lpstr>
      <vt:lpstr>Апробация и диссеминация результатов работы КИП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Сочинский центр развития образования</dc:title>
  <dc:creator>СЦРО</dc:creator>
  <cp:lastModifiedBy>СЦРО</cp:lastModifiedBy>
  <cp:revision>104</cp:revision>
  <dcterms:created xsi:type="dcterms:W3CDTF">2016-11-15T10:45:16Z</dcterms:created>
  <dcterms:modified xsi:type="dcterms:W3CDTF">2018-02-01T10:15:16Z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