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59" r:id="rId4"/>
    <p:sldId id="261" r:id="rId5"/>
    <p:sldId id="270" r:id="rId6"/>
    <p:sldId id="263" r:id="rId7"/>
    <p:sldId id="264" r:id="rId8"/>
    <p:sldId id="265" r:id="rId9"/>
    <p:sldId id="266" r:id="rId10"/>
    <p:sldId id="267" r:id="rId11"/>
    <p:sldId id="268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118F-9863-47EB-89CB-48FF17A2079F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9FFF-7DB5-4746-8D65-550A3B716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0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118F-9863-47EB-89CB-48FF17A2079F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9FFF-7DB5-4746-8D65-550A3B716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8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118F-9863-47EB-89CB-48FF17A2079F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9FFF-7DB5-4746-8D65-550A3B716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3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118F-9863-47EB-89CB-48FF17A2079F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9FFF-7DB5-4746-8D65-550A3B716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3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118F-9863-47EB-89CB-48FF17A2079F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9FFF-7DB5-4746-8D65-550A3B716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4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118F-9863-47EB-89CB-48FF17A2079F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9FFF-7DB5-4746-8D65-550A3B716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4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118F-9863-47EB-89CB-48FF17A2079F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9FFF-7DB5-4746-8D65-550A3B716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9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118F-9863-47EB-89CB-48FF17A2079F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9FFF-7DB5-4746-8D65-550A3B716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3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118F-9863-47EB-89CB-48FF17A2079F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9FFF-7DB5-4746-8D65-550A3B716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4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118F-9863-47EB-89CB-48FF17A2079F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9FFF-7DB5-4746-8D65-550A3B716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2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118F-9863-47EB-89CB-48FF17A2079F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D9FFF-7DB5-4746-8D65-550A3B716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6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118F-9863-47EB-89CB-48FF17A2079F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D9FFF-7DB5-4746-8D65-550A3B716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&#1050;&#1091;&#1085;&#1072;&#1093;&#1086;&#1074;&#1072;%20&#1052;.&#1040;.&#1057;&#1054;&#1064;%20&#8470;100,%20&#1060;&#1091;&#1085;&#1094;&#1080;&#1086;&#1085;&#1072;&#1083;&#1100;&#1085;&#1072;&#1103;%20&#1075;&#1088;&#1072;&#1084;&#1086;&#1090;&#1085;&#1086;&#1089;&#1090;&#1100;.pptx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&#1087;&#1088;&#1077;&#1079;&#1077;&#1085;&#1090;&#1072;&#1094;&#1080;&#1103;%20&#1041;&#1072;&#1081;&#1075;&#1091;&#1079;&#1080;&#1085;&#1072;%20&#1045;.&#1042;.&#1057;&#1054;&#1064;%20100.pptx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52;&#1086;&#1079;&#1075;&#1086;&#1074;&#1072;&#1103;&#1040;&#1042;%20%20&#1089;&#1077;&#1084;&#1080;&#1085;&#1072;&#1088;%2020.01.23.pptx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1044;&#1079;&#1102;&#1073;&#1072;%20&#1052;.&#1040;.20.01.2023%20&#1087;&#1088;&#1077;&#1079;&#1077;&#1085;&#1090;&#1072;&#1094;&#1080;&#1103;%20&#1052;&#1086;&#1085;&#1086;&#1083;&#1086;&#1075;.pptx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&#1059;&#1088;&#1086;&#1082;%20&#1048;&#1071;%202022%20&#1086;&#1095;&#1085;&#1099;&#1081;%20&#1090;&#1091;&#1088;%20&#1055;&#1080;&#1090;&#1080;&#1085;&#1086;&#1074;&#1072;%20(1).ppt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&#1042;&#1099;&#1089;&#1090;&#1091;&#1087;&#1083;&#1077;&#1085;&#1080;&#1077;%20&#1052;&#1054;%20Kolbasina.pptx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643952" y="365125"/>
            <a:ext cx="7709848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Сочинский центр</a:t>
            </a:r>
            <a:br>
              <a:rPr lang="ru-RU" dirty="0"/>
            </a:br>
            <a:r>
              <a:rPr lang="ru-RU" dirty="0"/>
              <a:t>развития образования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682388" y="2429301"/>
            <a:ext cx="10671412" cy="3747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+mj-lt"/>
              </a:rPr>
              <a:t>Диссеминация передового педагогического опыта учителей иностранного языка по повышению качества образования и совершенствованию подготовки учащихся к ОГЭ и ЕГЭ.</a:t>
            </a:r>
          </a:p>
          <a:p>
            <a:pPr marL="0" indent="0" algn="r">
              <a:buNone/>
            </a:pPr>
            <a:r>
              <a:rPr lang="ru-RU" sz="2400" dirty="0" smtClean="0">
                <a:latin typeface="+mj-lt"/>
              </a:rPr>
              <a:t>20.01.2023 г.</a:t>
            </a:r>
            <a:endParaRPr lang="ru-RU" sz="2400" dirty="0">
              <a:latin typeface="+mj-lt"/>
            </a:endParaRPr>
          </a:p>
        </p:txBody>
      </p:sp>
      <p:pic>
        <p:nvPicPr>
          <p:cNvPr id="1026" name="Picture 2" descr="http://scro.ru/images/logo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6"/>
            <a:ext cx="2920621" cy="23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487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Кунахова</a:t>
            </a:r>
            <a:r>
              <a:rPr lang="ru-RU" b="1" dirty="0" smtClean="0">
                <a:solidFill>
                  <a:srgbClr val="FF0000"/>
                </a:solidFill>
              </a:rPr>
              <a:t> Мария Александровна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6863" y="736979"/>
            <a:ext cx="6408525" cy="51240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Учитель </a:t>
            </a:r>
            <a:r>
              <a:rPr lang="ru-RU" sz="2800" dirty="0"/>
              <a:t>английского языка МОБУ СОШ #100 г</a:t>
            </a:r>
            <a:r>
              <a:rPr lang="ru-RU" sz="2800" dirty="0" smtClean="0"/>
              <a:t>. Сочи  имени героя </a:t>
            </a:r>
            <a:r>
              <a:rPr lang="ru-RU" sz="2800" dirty="0"/>
              <a:t>Советского Союза Худякова И.С.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Руководитель ШМО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err="1" smtClean="0"/>
              <a:t>Тьютор</a:t>
            </a:r>
            <a:r>
              <a:rPr lang="ru-RU" sz="2800" dirty="0" smtClean="0"/>
              <a:t>, эксперт ЕГЭ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Член Президиума сообщества учителей иностранных языков Краснодарского края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«Формирование функциональной грамотности на уроках английского языка в условиях реализации ФГОС СОО»</a:t>
            </a: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err="1" smtClean="0">
                <a:solidFill>
                  <a:srgbClr val="FF0000"/>
                </a:solidFill>
                <a:hlinkClick r:id="rId2" action="ppaction://hlinkpres?slideindex=1&amp;slidetitle="/>
              </a:rPr>
              <a:t>Кунахова</a:t>
            </a:r>
            <a:r>
              <a:rPr lang="ru-RU" sz="2800" dirty="0" smtClean="0">
                <a:solidFill>
                  <a:srgbClr val="FF0000"/>
                </a:solidFill>
                <a:hlinkClick r:id="rId2" action="ppaction://hlinkpres?slideindex=1&amp;slidetitle="/>
              </a:rPr>
              <a:t> М.А.СОШ №100, </a:t>
            </a:r>
            <a:r>
              <a:rPr lang="ru-RU" sz="2800" dirty="0" err="1" smtClean="0">
                <a:solidFill>
                  <a:srgbClr val="FF0000"/>
                </a:solidFill>
                <a:hlinkClick r:id="rId2" action="ppaction://hlinkpres?slideindex=1&amp;slidetitle="/>
              </a:rPr>
              <a:t>Фунциональная</a:t>
            </a:r>
            <a:r>
              <a:rPr lang="ru-RU" sz="2800" dirty="0" smtClean="0">
                <a:solidFill>
                  <a:srgbClr val="FF0000"/>
                </a:solidFill>
                <a:hlinkClick r:id="rId2" action="ppaction://hlinkpres?slideindex=1&amp;slidetitle="/>
              </a:rPr>
              <a:t> грамотность.pptx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699" y="3848668"/>
            <a:ext cx="1501253" cy="15967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54" y="1608360"/>
            <a:ext cx="3492052" cy="524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487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Байгузина</a:t>
            </a:r>
            <a:r>
              <a:rPr lang="ru-RU" b="1" dirty="0" smtClean="0">
                <a:solidFill>
                  <a:srgbClr val="FF0000"/>
                </a:solidFill>
              </a:rPr>
              <a:t> Екатерина Вячеславовна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6863" y="736979"/>
            <a:ext cx="6408525" cy="51240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Учитель </a:t>
            </a:r>
            <a:r>
              <a:rPr lang="ru-RU" sz="2800" dirty="0"/>
              <a:t>английского языка МОБУ СОШ #100 г</a:t>
            </a:r>
            <a:r>
              <a:rPr lang="ru-RU" sz="2800" dirty="0" smtClean="0"/>
              <a:t>. Сочи  имени героя </a:t>
            </a:r>
            <a:r>
              <a:rPr lang="ru-RU" sz="2800" dirty="0"/>
              <a:t>Советского Союза Худякова И.С.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«Принципы включения обучающихся в проектно-исследовательскую деятельность по иностранному языку в рамках подготовки к ЕГЭ»</a:t>
            </a: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hlinkClick r:id="rId2" action="ppaction://hlinkpres?slideindex=1&amp;slidetitle="/>
              </a:rPr>
              <a:t>презентация </a:t>
            </a:r>
            <a:r>
              <a:rPr lang="ru-RU" sz="2800" dirty="0" err="1" smtClean="0">
                <a:solidFill>
                  <a:srgbClr val="FF0000"/>
                </a:solidFill>
                <a:hlinkClick r:id="rId2" action="ppaction://hlinkpres?slideindex=1&amp;slidetitle="/>
              </a:rPr>
              <a:t>Байгузина</a:t>
            </a:r>
            <a:r>
              <a:rPr lang="ru-RU" sz="2800" dirty="0" smtClean="0">
                <a:solidFill>
                  <a:srgbClr val="FF0000"/>
                </a:solidFill>
                <a:hlinkClick r:id="rId2" action="ppaction://hlinkpres?slideindex=1&amp;slidetitle="/>
              </a:rPr>
              <a:t> Е.В.СОШ 100.</a:t>
            </a:r>
            <a:r>
              <a:rPr lang="en-US" sz="2800" dirty="0" err="1" smtClean="0">
                <a:solidFill>
                  <a:srgbClr val="FF0000"/>
                </a:solidFill>
                <a:hlinkClick r:id="rId2" action="ppaction://hlinkpres?slideindex=1&amp;slidetitle="/>
              </a:rPr>
              <a:t>pptx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699" y="3848668"/>
            <a:ext cx="1501253" cy="15967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40" y="1500493"/>
            <a:ext cx="3775419" cy="50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0097" y="382784"/>
            <a:ext cx="7349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ВНИМАНИЕ!!!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871" y="2496777"/>
            <a:ext cx="2303189" cy="22759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10" y="1978925"/>
            <a:ext cx="3990002" cy="31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Обобщение, публичная трансляция </a:t>
            </a:r>
            <a:r>
              <a:rPr lang="ru-RU" dirty="0" smtClean="0"/>
              <a:t>результатов педагогической деятельности перспективного педагогического </a:t>
            </a:r>
            <a:r>
              <a:rPr lang="ru-RU" dirty="0" smtClean="0">
                <a:solidFill>
                  <a:srgbClr val="FF0000"/>
                </a:solidFill>
              </a:rPr>
              <a:t>опыта</a:t>
            </a:r>
            <a:r>
              <a:rPr lang="ru-RU" dirty="0" smtClean="0"/>
              <a:t> результативных учителей иностранного языка образовательных организаций г. Сочи </a:t>
            </a:r>
            <a:r>
              <a:rPr lang="ru-RU" dirty="0" smtClean="0">
                <a:solidFill>
                  <a:srgbClr val="FF0000"/>
                </a:solidFill>
              </a:rPr>
              <a:t>в подготовке </a:t>
            </a:r>
            <a:r>
              <a:rPr lang="ru-RU" dirty="0" smtClean="0"/>
              <a:t>обучающихся </a:t>
            </a:r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ОГЭ и ЕГЭ </a:t>
            </a:r>
            <a:r>
              <a:rPr lang="ru-RU" dirty="0" smtClean="0"/>
              <a:t>в условиях внедрения цифровой образовательной среды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763" y="0"/>
            <a:ext cx="2920237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2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79"/>
            <a:ext cx="1714286" cy="2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722779"/>
            <a:ext cx="3534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+mj-lt"/>
              </a:rPr>
              <a:t>Португалян</a:t>
            </a:r>
            <a:r>
              <a:rPr lang="ru-RU" b="1" dirty="0" smtClean="0">
                <a:latin typeface="+mj-lt"/>
              </a:rPr>
              <a:t> Р.М.</a:t>
            </a:r>
          </a:p>
          <a:p>
            <a:r>
              <a:rPr lang="ru-RU" dirty="0" smtClean="0">
                <a:latin typeface="+mj-lt"/>
              </a:rPr>
              <a:t>Методист по ИЯ Отдела гуманитарного образования</a:t>
            </a:r>
          </a:p>
          <a:p>
            <a:r>
              <a:rPr lang="ru-RU" dirty="0" smtClean="0">
                <a:latin typeface="+mj-lt"/>
              </a:rPr>
              <a:t>МКУ СЦРО</a:t>
            </a:r>
            <a:endParaRPr lang="ru-RU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436" y="-6259"/>
            <a:ext cx="1887564" cy="2831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341"/>
            <a:ext cx="1876746" cy="25288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52" y="4001692"/>
            <a:ext cx="1748313" cy="2857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52" y="4001692"/>
            <a:ext cx="1849933" cy="2782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52" y="9778"/>
            <a:ext cx="1823936" cy="29274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885" y="4171425"/>
            <a:ext cx="2135180" cy="28469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82" y="9778"/>
            <a:ext cx="1844722" cy="27670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77217" y="31526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96717" y="3200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304436" y="3016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82" y="4001692"/>
            <a:ext cx="1748313" cy="28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48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Токарева Елена Сергеевна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2943" y="457200"/>
            <a:ext cx="6742445" cy="54038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Учитель английского языка МОБУ гимназии №1  им. Филатовой Р.А.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Руководитель ШМО,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Эксперт ЕГЭ,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Руководитель ГМО учителей ИЯ </a:t>
            </a:r>
            <a:r>
              <a:rPr lang="ru-RU" sz="2800" dirty="0" err="1" smtClean="0"/>
              <a:t>г.Сочи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«Инновационная педагогическая практика учителей иностранных языков в подготовке учащихся к ОГЭ и ЕГЭ в условиях внедрения цифровой образовательной среды»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699" y="3848669"/>
            <a:ext cx="887104" cy="941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9" y="1501254"/>
            <a:ext cx="3936459" cy="40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22830"/>
            <a:ext cx="3932237" cy="131018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Мозговая Анна Владимировна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967" y="457200"/>
            <a:ext cx="7115033" cy="62029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Учитель английского языка МОБУ гимназии №76 г. Сочи </a:t>
            </a:r>
          </a:p>
          <a:p>
            <a:pPr marL="0" indent="0">
              <a:buNone/>
            </a:pPr>
            <a:r>
              <a:rPr lang="ru-RU" sz="2800" dirty="0" smtClean="0"/>
              <a:t>имени </a:t>
            </a:r>
            <a:r>
              <a:rPr lang="ru-RU" sz="2800" dirty="0" err="1" smtClean="0"/>
              <a:t>Кононцевой</a:t>
            </a:r>
            <a:r>
              <a:rPr lang="ru-RU" sz="2800" dirty="0" smtClean="0"/>
              <a:t> Г.В.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err="1" smtClean="0"/>
              <a:t>Тьютор</a:t>
            </a:r>
            <a:r>
              <a:rPr lang="ru-RU" sz="2800" dirty="0" smtClean="0"/>
              <a:t>,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Эксперт ЕГЭ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Победитель конкурса на присуждение премий лучшим учителям за достижения в педагогической деятельности в 2021г.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«Создание условий для адресной работы с различными категориями обучающихся»</a:t>
            </a:r>
          </a:p>
          <a:p>
            <a:pPr marL="0" indent="0">
              <a:buNone/>
            </a:pPr>
            <a:r>
              <a:rPr lang="ru-RU" sz="2800" dirty="0" err="1" smtClean="0">
                <a:solidFill>
                  <a:srgbClr val="FF0000"/>
                </a:solidFill>
                <a:hlinkClick r:id="rId2" action="ppaction://hlinkpres?slideindex=1&amp;slidetitle="/>
              </a:rPr>
              <a:t>МозговаяАВ</a:t>
            </a:r>
            <a:r>
              <a:rPr lang="ru-RU" sz="2800" dirty="0" smtClean="0">
                <a:solidFill>
                  <a:srgbClr val="FF0000"/>
                </a:solidFill>
                <a:hlinkClick r:id="rId2" action="ppaction://hlinkpres?slideindex=1&amp;slidetitle="/>
              </a:rPr>
              <a:t>  семинар 20.01.23.</a:t>
            </a:r>
            <a:r>
              <a:rPr lang="en-US" sz="2800" dirty="0" err="1" smtClean="0">
                <a:solidFill>
                  <a:srgbClr val="FF0000"/>
                </a:solidFill>
                <a:hlinkClick r:id="rId2" action="ppaction://hlinkpres?slideindex=1&amp;slidetitle="/>
              </a:rPr>
              <a:t>pptx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54" y="1433015"/>
            <a:ext cx="3616655" cy="54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48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Дзюба Мария Александровна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2025" y="641445"/>
            <a:ext cx="6583363" cy="52196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Учитель английского </a:t>
            </a:r>
            <a:r>
              <a:rPr lang="ru-RU" sz="2800" dirty="0"/>
              <a:t>языка </a:t>
            </a:r>
            <a:r>
              <a:rPr lang="ru-RU" sz="2800" dirty="0" smtClean="0"/>
              <a:t>Муниципального общеобразовательного бюджетного учреждения гимназии </a:t>
            </a:r>
            <a:r>
              <a:rPr lang="ru-RU" sz="2800" dirty="0"/>
              <a:t>№ 44 г. Сочи</a:t>
            </a:r>
          </a:p>
          <a:p>
            <a:pPr marL="0" indent="0">
              <a:buNone/>
            </a:pPr>
            <a:r>
              <a:rPr lang="ru-RU" sz="2800" dirty="0"/>
              <a:t>имени Героя Социалистического Труда  Василия Александровича Сухомлинского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err="1" smtClean="0"/>
              <a:t>Тьютор</a:t>
            </a:r>
            <a:r>
              <a:rPr lang="ru-RU" sz="2800" dirty="0" smtClean="0"/>
              <a:t>,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Эксперт ЕГЭ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Победитель краевого конкурса «Символы Победы» 2020г.,</a:t>
            </a:r>
          </a:p>
          <a:p>
            <a:pPr marL="0" indent="0">
              <a:buNone/>
            </a:pPr>
            <a:r>
              <a:rPr lang="ru-RU" sz="2800" dirty="0" smtClean="0"/>
              <a:t>Победитель конкурса на присуждение премий лучшим учителям за достижения в педагогической деятельности в 2022г.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«Тренировочные упражнения в обучении связанному монологическому высказыванию на определенную тему с опорой на план»</a:t>
            </a: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hlinkClick r:id="rId2" action="ppaction://hlinkpres?slideindex=1&amp;slidetitle="/>
              </a:rPr>
              <a:t>Дзюба М.А.20.01.2023 презентация Монолог.</a:t>
            </a:r>
            <a:r>
              <a:rPr lang="en-US" sz="2800" dirty="0" err="1" smtClean="0">
                <a:solidFill>
                  <a:srgbClr val="FF0000"/>
                </a:solidFill>
                <a:hlinkClick r:id="rId2" action="ppaction://hlinkpres?slideindex=1&amp;slidetitle="/>
              </a:rPr>
              <a:t>pptx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699" y="3848668"/>
            <a:ext cx="1501253" cy="15967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22" y="1542196"/>
            <a:ext cx="3632058" cy="48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487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Терзиян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Рузанна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Рубеновна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2943" y="457200"/>
            <a:ext cx="6742445" cy="5403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Учитель французского и  английского языков МОБУ гимназии </a:t>
            </a:r>
            <a:r>
              <a:rPr lang="ru-RU" sz="2800" dirty="0"/>
              <a:t>№ </a:t>
            </a:r>
            <a:r>
              <a:rPr lang="ru-RU" sz="2800" dirty="0" smtClean="0"/>
              <a:t>1 им. Филатовой Р.А. 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Победитель краевого конкурса «Урок иностранного языка 21 века» в 2022г.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«Использование цифровых образовательных ресурсов при организации обучения иностранному языку в старших классах»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699" y="3848668"/>
            <a:ext cx="1501253" cy="15967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03" y="1392072"/>
            <a:ext cx="3404817" cy="54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7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48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Питинова Наталья Владимировна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2025" y="723331"/>
            <a:ext cx="6583363" cy="51377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800" dirty="0"/>
              <a:t>Учитель английского языка Муниципального общеобразовательного бюджетного учреждения гимназии № 44 г. Сочи</a:t>
            </a:r>
          </a:p>
          <a:p>
            <a:pPr marL="0" indent="0">
              <a:buNone/>
            </a:pPr>
            <a:r>
              <a:rPr lang="ru-RU" sz="2800" dirty="0"/>
              <a:t>имени Героя Социалистического Труда  Василия Александровича </a:t>
            </a:r>
            <a:r>
              <a:rPr lang="ru-RU" sz="2800" dirty="0" smtClean="0"/>
              <a:t>Сухомлинского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Руководитель ШМО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Победитель краевого конкурса «Символы Победы» 2021г.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Призер краевого конкурса «Урок иностранного языка 21 века» в 2022г.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«Использование ЦОР для создания интерактивных заданий по английскому языку»</a:t>
            </a: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hlinkClick r:id="rId2" action="ppaction://hlinkpres?slideindex=1&amp;slidetitle="/>
              </a:rPr>
              <a:t>Урок ИЯ 2022 очный тур Питинова (1).ppt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699" y="3848668"/>
            <a:ext cx="1501253" cy="15967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1392072"/>
            <a:ext cx="3344822" cy="54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48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Колбасина Екатерина Петровна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6863" y="736979"/>
            <a:ext cx="6408525" cy="5124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Учитель английского языка </a:t>
            </a:r>
            <a:r>
              <a:rPr lang="ru-RU" sz="2800" dirty="0" smtClean="0"/>
              <a:t>МОБУ гимназии №1 им. Филатовой Р.А.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Призер муниципального этапа краевого конкурса «Урок иностранного языка 21 века» в 2022г.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«Использование ЦОР при подготовке учащихся к написанию задания №38 ЕГЭ по английскому языку»</a:t>
            </a: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hlinkClick r:id="rId2" action="ppaction://hlinkpres?slideindex=1&amp;slidetitle="/>
              </a:rPr>
              <a:t>Выступление МО </a:t>
            </a:r>
            <a:r>
              <a:rPr lang="en-US" sz="2800" dirty="0" smtClean="0">
                <a:solidFill>
                  <a:srgbClr val="FF0000"/>
                </a:solidFill>
                <a:hlinkClick r:id="rId2" action="ppaction://hlinkpres?slideindex=1&amp;slidetitle="/>
              </a:rPr>
              <a:t>Kolbasina.pptx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699" y="3848668"/>
            <a:ext cx="1501253" cy="15967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81" y="1536934"/>
            <a:ext cx="3486637" cy="521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500</Words>
  <Application>Microsoft Office PowerPoint</Application>
  <PresentationFormat>Произвольный</PresentationFormat>
  <Paragraphs>91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Сочинский центр развития образования </vt:lpstr>
      <vt:lpstr>Цель</vt:lpstr>
      <vt:lpstr>Презентация PowerPoint</vt:lpstr>
      <vt:lpstr>Токарева Елена Сергеевна</vt:lpstr>
      <vt:lpstr>Мозговая Анна Владимировна</vt:lpstr>
      <vt:lpstr>Дзюба Мария Александровна</vt:lpstr>
      <vt:lpstr>Терзиян Рузанна Рубеновна</vt:lpstr>
      <vt:lpstr>Питинова Наталья Владимировна</vt:lpstr>
      <vt:lpstr>Колбасина Екатерина Петровна</vt:lpstr>
      <vt:lpstr>Кунахова Мария Александровна</vt:lpstr>
      <vt:lpstr>Байгузина Екатерина Вячеславовна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СЦРО</cp:lastModifiedBy>
  <cp:revision>23</cp:revision>
  <dcterms:created xsi:type="dcterms:W3CDTF">2023-01-19T19:24:48Z</dcterms:created>
  <dcterms:modified xsi:type="dcterms:W3CDTF">2023-01-20T10:09:28Z</dcterms:modified>
</cp:coreProperties>
</file>