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09B901D-E108-49CF-A3FE-BFEE70ED665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B7F49AD-CB96-4A05-9B47-392480419F6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95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01D-E108-49CF-A3FE-BFEE70ED665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9AD-CB96-4A05-9B47-39248041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01D-E108-49CF-A3FE-BFEE70ED665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9AD-CB96-4A05-9B47-392480419F6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56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01D-E108-49CF-A3FE-BFEE70ED665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9AD-CB96-4A05-9B47-392480419F6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556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01D-E108-49CF-A3FE-BFEE70ED665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9AD-CB96-4A05-9B47-39248041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4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01D-E108-49CF-A3FE-BFEE70ED665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9AD-CB96-4A05-9B47-392480419F6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387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01D-E108-49CF-A3FE-BFEE70ED665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9AD-CB96-4A05-9B47-392480419F6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583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01D-E108-49CF-A3FE-BFEE70ED665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9AD-CB96-4A05-9B47-392480419F6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836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01D-E108-49CF-A3FE-BFEE70ED665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9AD-CB96-4A05-9B47-392480419F6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61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01D-E108-49CF-A3FE-BFEE70ED665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9AD-CB96-4A05-9B47-39248041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2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01D-E108-49CF-A3FE-BFEE70ED665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9AD-CB96-4A05-9B47-392480419F6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76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01D-E108-49CF-A3FE-BFEE70ED665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9AD-CB96-4A05-9B47-39248041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76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01D-E108-49CF-A3FE-BFEE70ED665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9AD-CB96-4A05-9B47-392480419F6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73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01D-E108-49CF-A3FE-BFEE70ED665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9AD-CB96-4A05-9B47-392480419F6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14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01D-E108-49CF-A3FE-BFEE70ED665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9AD-CB96-4A05-9B47-39248041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1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01D-E108-49CF-A3FE-BFEE70ED665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9AD-CB96-4A05-9B47-392480419F6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50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901D-E108-49CF-A3FE-BFEE70ED665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49AD-CB96-4A05-9B47-39248041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2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9B901D-E108-49CF-A3FE-BFEE70ED665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7F49AD-CB96-4A05-9B47-39248041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7772" y="1871131"/>
            <a:ext cx="7200296" cy="3571726"/>
          </a:xfrm>
        </p:spPr>
        <p:txBody>
          <a:bodyPr/>
          <a:lstStyle/>
          <a:p>
            <a:r>
              <a:rPr lang="ru-RU" dirty="0" smtClean="0"/>
              <a:t>Развернутое письменное высказывание с элементами рассуждения на основе таблицы/диаграммы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0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7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9" y="801189"/>
            <a:ext cx="5296639" cy="4315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948" y="693451"/>
            <a:ext cx="5468113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абзац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 </a:t>
            </a:r>
            <a:r>
              <a:rPr lang="ru-RU" b="1" u="sng" dirty="0" smtClean="0"/>
              <a:t>Обратить внимание на требования в задании</a:t>
            </a:r>
          </a:p>
          <a:p>
            <a:pPr marL="0" indent="0">
              <a:buNone/>
            </a:pPr>
            <a:endParaRPr lang="en-US" b="1" u="sng" dirty="0" smtClean="0"/>
          </a:p>
          <a:p>
            <a:endParaRPr lang="ru-RU" dirty="0" smtClean="0"/>
          </a:p>
          <a:p>
            <a:r>
              <a:rPr lang="ru-RU" dirty="0" smtClean="0"/>
              <a:t>Вступление</a:t>
            </a:r>
          </a:p>
          <a:p>
            <a:r>
              <a:rPr lang="ru-RU" dirty="0" smtClean="0"/>
              <a:t>Тема/цель</a:t>
            </a:r>
          </a:p>
          <a:p>
            <a:r>
              <a:rPr lang="ru-RU" dirty="0" smtClean="0"/>
              <a:t>Выполнение проекта   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501" y="1940364"/>
            <a:ext cx="6808995" cy="345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360" y="2940663"/>
            <a:ext cx="6853646" cy="127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абзац</a:t>
            </a:r>
            <a:br>
              <a:rPr lang="ru-RU" dirty="0" smtClean="0"/>
            </a:br>
            <a:r>
              <a:rPr lang="en-US" b="1" dirty="0"/>
              <a:t> select and report 2–3 main facts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ВАЖНО</a:t>
            </a:r>
            <a:r>
              <a:rPr lang="ru-RU" b="1" u="sng" dirty="0"/>
              <a:t>! Не сравнивать, а просто описать.</a:t>
            </a:r>
            <a:endParaRPr lang="en-US" b="1" u="sng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3204754"/>
            <a:ext cx="8029303" cy="748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595" y="4107346"/>
            <a:ext cx="7750629" cy="9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99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 абзац</a:t>
            </a:r>
            <a:br>
              <a:rPr lang="ru-RU" dirty="0" smtClean="0"/>
            </a:br>
            <a:r>
              <a:rPr lang="en-US" b="1" dirty="0" smtClean="0"/>
              <a:t>make </a:t>
            </a:r>
            <a:r>
              <a:rPr lang="en-US" b="1" dirty="0"/>
              <a:t>1–2 comparisons where relevant</a:t>
            </a:r>
            <a:r>
              <a:rPr lang="ru-RU" b="1" dirty="0"/>
              <a:t> </a:t>
            </a:r>
            <a:r>
              <a:rPr lang="en-US" b="1" dirty="0"/>
              <a:t>and give your comments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Вам </a:t>
            </a:r>
            <a:r>
              <a:rPr lang="ru-RU" dirty="0"/>
              <a:t>необходимо сравнить показания диаграммы </a:t>
            </a:r>
            <a:r>
              <a:rPr lang="ru-RU" dirty="0" smtClean="0"/>
              <a:t>(таблицы) между собой </a:t>
            </a:r>
            <a:r>
              <a:rPr lang="ru-RU" dirty="0"/>
              <a:t>и поразмышлять </a:t>
            </a:r>
            <a:r>
              <a:rPr lang="ru-RU" dirty="0" smtClean="0"/>
              <a:t>о них </a:t>
            </a:r>
            <a:r>
              <a:rPr lang="ru-RU" dirty="0"/>
              <a:t>вслух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691" y="3397537"/>
            <a:ext cx="9351963" cy="660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690" y="4058194"/>
            <a:ext cx="9260476" cy="64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 абзац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Обратить внимание на конкретику (с кем, о чем, почему) возникшей проблемы</a:t>
            </a:r>
          </a:p>
          <a:p>
            <a:r>
              <a:rPr lang="ru-RU" dirty="0" smtClean="0"/>
              <a:t>Проблема и решение должны быть логичными и не противоречить друг-другу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736" y="1634065"/>
            <a:ext cx="7036525" cy="67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2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 абзац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Важно внимательно прочитать пункт 5, чтобы не отойти от темы /формулировки.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771" y="1634065"/>
            <a:ext cx="6601098" cy="7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требования к лексике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Уровень </a:t>
            </a:r>
            <a:r>
              <a:rPr lang="en-US" dirty="0" smtClean="0"/>
              <a:t>B2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Разнообразие лексики;</a:t>
            </a:r>
          </a:p>
          <a:p>
            <a:r>
              <a:rPr lang="ru-RU" dirty="0" smtClean="0"/>
              <a:t>Уместность употребления; </a:t>
            </a:r>
          </a:p>
          <a:p>
            <a:r>
              <a:rPr lang="ru-RU" dirty="0" smtClean="0"/>
              <a:t>Логичность использования слов-связок.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583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029" y="591213"/>
            <a:ext cx="8069062" cy="20857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599" y="2676916"/>
            <a:ext cx="7061922" cy="1688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73" y="4232604"/>
            <a:ext cx="9804057" cy="853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73" y="5186065"/>
            <a:ext cx="10114557" cy="5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66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1838</TotalTime>
  <Words>115</Words>
  <Application>Microsoft Office PowerPoint</Application>
  <PresentationFormat>Широкоэкранный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Garamond</vt:lpstr>
      <vt:lpstr>Times New Roman</vt:lpstr>
      <vt:lpstr>Натуральные материалы</vt:lpstr>
      <vt:lpstr>Развернутое письменное высказывание с элементами рассуждения на основе таблицы/диаграммы</vt:lpstr>
      <vt:lpstr>Презентация PowerPoint</vt:lpstr>
      <vt:lpstr>1 абзац</vt:lpstr>
      <vt:lpstr>2 абзац  select and report 2–3 main facts </vt:lpstr>
      <vt:lpstr>3 абзац make 1–2 comparisons where relevant and give your comments </vt:lpstr>
      <vt:lpstr>4 абзац </vt:lpstr>
      <vt:lpstr>5 абзац </vt:lpstr>
      <vt:lpstr>Основные требования к лексике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Развернутое письменное высказывание с элементами рассуждения на основе таблицы/диаграммы</dc:title>
  <dc:creator>Админ</dc:creator>
  <cp:lastModifiedBy>Админ</cp:lastModifiedBy>
  <cp:revision>24</cp:revision>
  <dcterms:created xsi:type="dcterms:W3CDTF">2023-01-10T05:25:51Z</dcterms:created>
  <dcterms:modified xsi:type="dcterms:W3CDTF">2023-01-11T12:29:55Z</dcterms:modified>
</cp:coreProperties>
</file>