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2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95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2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94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65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4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2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6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6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4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8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7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0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D219-CE0C-48B3-AFFE-25AD64CE22E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B0A1DF-C5E0-4AF6-9A31-431F626B5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6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4525" y="1804843"/>
            <a:ext cx="7766936" cy="1646302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5898" y="4226104"/>
            <a:ext cx="7766936" cy="109689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9600" b="1" dirty="0">
                <a:solidFill>
                  <a:schemeClr val="accent1"/>
                </a:solidFill>
              </a:rPr>
              <a:t>Токарева Е.С.</a:t>
            </a:r>
          </a:p>
          <a:p>
            <a:r>
              <a:rPr lang="ru-RU" sz="9600" b="1" dirty="0">
                <a:solidFill>
                  <a:schemeClr val="accent1"/>
                </a:solidFill>
              </a:rPr>
              <a:t>учитель высшей категории,</a:t>
            </a:r>
          </a:p>
          <a:p>
            <a:r>
              <a:rPr lang="ru-RU" sz="9600" b="1" dirty="0">
                <a:solidFill>
                  <a:schemeClr val="accent1"/>
                </a:solidFill>
              </a:rPr>
              <a:t>руководитель МО учителей ИЯ</a:t>
            </a:r>
            <a:endParaRPr lang="ru-RU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6EAD4-A0E6-4A1C-927B-5AD7F48ACAAE}"/>
              </a:ext>
            </a:extLst>
          </p:cNvPr>
          <p:cNvSpPr txBox="1"/>
          <p:nvPr/>
        </p:nvSpPr>
        <p:spPr>
          <a:xfrm>
            <a:off x="886265" y="1534997"/>
            <a:ext cx="91862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Формы представления результатов проектной деятельности учащихся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по иностранному языку</a:t>
            </a:r>
            <a:r>
              <a:rPr lang="ru-RU" sz="3200" b="1" dirty="0">
                <a:solidFill>
                  <a:srgbClr val="00B050"/>
                </a:solidFill>
              </a:rPr>
              <a:t/>
            </a:r>
            <a:br>
              <a:rPr lang="ru-RU" sz="3200" b="1" dirty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  <a:p>
            <a:pPr algn="ctr"/>
            <a:r>
              <a:rPr lang="ru-RU" sz="3200" b="1" dirty="0">
                <a:solidFill>
                  <a:srgbClr val="00B050"/>
                </a:solidFill>
              </a:rPr>
              <a:t>(мультимедийный продукт, экскурсии, видеофильм)</a:t>
            </a:r>
          </a:p>
        </p:txBody>
      </p:sp>
    </p:spTree>
    <p:extLst>
      <p:ext uri="{BB962C8B-B14F-4D97-AF65-F5344CB8AC3E}">
        <p14:creationId xmlns:p14="http://schemas.microsoft.com/office/powerpoint/2010/main" val="247765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196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1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ИНДИВИДУАЛЬНЫЙ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игровой (ролевой),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прикладной (практико-ориентированный),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бизнес-проект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115" y="1021186"/>
            <a:ext cx="3158836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Экспертная оценка содержания и оформления проектной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требованиям оформления письменной части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(сформированность регулятивных действий)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значимость темы проекта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раскрытия темы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31285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проектного продукта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автора, творческий подход к работе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проекта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- ОЦЕНКА</a:t>
            </a:r>
          </a:p>
        </p:txBody>
      </p:sp>
    </p:spTree>
    <p:extLst>
      <p:ext uri="{BB962C8B-B14F-4D97-AF65-F5344CB8AC3E}">
        <p14:creationId xmlns:p14="http://schemas.microsoft.com/office/powerpoint/2010/main" val="421499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89430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сформированности коммуникативных действий на публичной защите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Четкость и точность, убедительность и лаконичность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защиты (логика изложения), грамотное построение доклада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регламента защиты (не более 5–7 мин., до 15 слайдов) и степень воздействия на аудиторию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отвечать на вопросы и защищать свою точку зрения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0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наглядности, технических средств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 защиту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4280915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ИТОГОВАЯ ОЦЕНКА ИНДИВИДУАЛЬНОГО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788" y="2285280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оценка содержания и оформления проектной работы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сформированности коммуникативных действий на публичной защите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4632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письму министерства образования, науки и молодежной политики Краснодарского края от 10.08.2021 г. №47-01-13-16923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воспитательной деятельности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27" y="249635"/>
            <a:ext cx="2435053" cy="3716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81" y="4592763"/>
            <a:ext cx="3212496" cy="1807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8" y="2183844"/>
            <a:ext cx="2719052" cy="19143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3" y="11785"/>
            <a:ext cx="2694666" cy="2005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3454"/>
            <a:ext cx="2071045" cy="25135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413" y="1947496"/>
            <a:ext cx="2809433" cy="40376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770" y="249635"/>
            <a:ext cx="2757028" cy="38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5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МЕТОДОЛОГИЧЕСКАЯ ОСНОВА ФГОС</a:t>
            </a:r>
            <a:br>
              <a:rPr lang="ru-RU" dirty="0"/>
            </a:br>
            <a:r>
              <a:rPr lang="ru-RU" dirty="0"/>
              <a:t>системно-деятельностный подход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77836"/>
          </a:xfrm>
        </p:spPr>
        <p:txBody>
          <a:bodyPr>
            <a:noAutofit/>
          </a:bodyPr>
          <a:lstStyle/>
          <a:p>
            <a:r>
              <a:rPr lang="ru-RU" sz="2400" dirty="0"/>
              <a:t>Формирование готовности обучающихся к саморазвитию и непрерывному образованию;</a:t>
            </a:r>
          </a:p>
          <a:p>
            <a:r>
              <a:rPr lang="ru-RU" sz="2400" dirty="0"/>
              <a:t>проектирование и конструирование развивающей образовательной среды организации, осуществляющей образовательную деятельность;</a:t>
            </a:r>
          </a:p>
          <a:p>
            <a:r>
              <a:rPr lang="ru-RU" sz="2400" dirty="0"/>
              <a:t> активную учебно-познавательную деятельность обучающихся;</a:t>
            </a:r>
          </a:p>
          <a:p>
            <a:r>
              <a:rPr lang="ru-RU" sz="2400" dirty="0"/>
              <a:t> построение образовательной деятельности с учетом индивидуальных, возрастных, психологических, физиологических особенностей и здоровья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46567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66" y="296181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Учебно-исследовательские и индивидуальные  проекты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016" y="1747520"/>
            <a:ext cx="8596668" cy="3880773"/>
          </a:xfrm>
        </p:spPr>
        <p:txBody>
          <a:bodyPr/>
          <a:lstStyle/>
          <a:p>
            <a:r>
              <a:rPr lang="ru-RU" sz="2400" dirty="0"/>
              <a:t>Объект оценки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результатов, полученных учащимися в ходе освоения междисциплинарных учебных программ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16" y="3037933"/>
            <a:ext cx="7136984" cy="35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7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НАПРАВЛЕННОСТЬ ПРОЕКТА, ИССЛЕДОВАТЕЛЬСКОЙ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5627705"/>
            <a:ext cx="2452914" cy="82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75277" y="4640734"/>
            <a:ext cx="2278743" cy="87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03888" y="3483428"/>
            <a:ext cx="2278116" cy="943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2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ТЕМЫ ПРОЕКТНОЙ И ИССЛЕДОВАТЕЛЬСКОЙ РАБОТЫ</a:t>
            </a:r>
          </a:p>
        </p:txBody>
      </p:sp>
      <p:pic>
        <p:nvPicPr>
          <p:cNvPr id="2050" name="Picture 2" descr="Рисунок человечка для презентации - фото и картинки abrakadabra.fu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1" y="4412343"/>
            <a:ext cx="2451808" cy="22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еловечек - Создать мем - Meme-arsena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68" y="298359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43" y="2661273"/>
            <a:ext cx="5001068" cy="26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ПРОДУКТ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131" y="4981199"/>
            <a:ext cx="1582585" cy="1905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0" y="5121056"/>
            <a:ext cx="2064657" cy="2064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349" y="4102368"/>
            <a:ext cx="1692154" cy="2037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75668" y="3598980"/>
            <a:ext cx="3260724" cy="21337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774" y="435830"/>
            <a:ext cx="4685226" cy="46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1673" y="193964"/>
            <a:ext cx="8950036" cy="6452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«Результатом (продуктом) проектной деятельности по учебному предмету «Иностранный язык» может быть: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письменная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(эссе, реферат, аналитические материалы,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обзорные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отчеты о проведенных исследованиях, стендовый доклад и др.);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 (в том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интегрированного характера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представленная в виде прозаического или стихотворного произведения, сценария, инсценировки, художественной декламации, видеофильма и др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(словарь, сборник материалов, иллюстраций, компьютерные развивающие игры и тренажеры по предмету и др.);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социальному проекту,     которые могут включать как тексты, так и мультимедийные продукты. 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7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 можно предложить следующий перечень возможных вариантов конечного продукта исследовательской работы: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2687"/>
            <a:ext cx="9598780" cy="5145314"/>
          </a:xfrm>
        </p:spPr>
        <p:txBody>
          <a:bodyPr numCol="2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презентация;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сочинение-эссе;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слайд-шоу;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отчет;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доклад;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иллюстраций;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публикация;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рекламный проспект;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дневник-путешествие;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картограмма;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экскурсия;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вариант…»</a:t>
            </a:r>
          </a:p>
        </p:txBody>
      </p:sp>
    </p:spTree>
    <p:extLst>
      <p:ext uri="{BB962C8B-B14F-4D97-AF65-F5344CB8AC3E}">
        <p14:creationId xmlns:p14="http://schemas.microsoft.com/office/powerpoint/2010/main" val="117970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9" y="136380"/>
            <a:ext cx="11826182" cy="64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665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463</Words>
  <Application>Microsoft Office PowerPoint</Application>
  <PresentationFormat>Широкоэкранный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Trebuchet MS</vt:lpstr>
      <vt:lpstr>Wingdings</vt:lpstr>
      <vt:lpstr>Wingdings 3</vt:lpstr>
      <vt:lpstr>Аспект</vt:lpstr>
      <vt:lpstr>  </vt:lpstr>
      <vt:lpstr>МЕТОДОЛОГИЧЕСКАЯ ОСНОВА ФГОС системно-деятельностный подход </vt:lpstr>
      <vt:lpstr>Учебно-исследовательские и индивидуальные  проекты</vt:lpstr>
      <vt:lpstr>НАПРАВЛЕННОСТЬ ПРОЕКТА, ИССЛЕДОВАТЕЛЬСКОЙ РАБОТЫ</vt:lpstr>
      <vt:lpstr>ТЕМЫ ПРОЕКТНОЙ И ИССЛЕДОВАТЕЛЬСКОЙ РАБОТЫ</vt:lpstr>
      <vt:lpstr>РЕЗУЛЬТАТ   ПРОДУКТ  </vt:lpstr>
      <vt:lpstr>Презентация PowerPoint</vt:lpstr>
      <vt:lpstr>Ученикам можно предложить следующий перечень возможных вариантов конечного продукта исследовательской работы: </vt:lpstr>
      <vt:lpstr>Презентация PowerPoint</vt:lpstr>
      <vt:lpstr>Презентация PowerPoint</vt:lpstr>
      <vt:lpstr>ИНДИВИДУАЛЬНЫЙ ПРОЕКТ</vt:lpstr>
      <vt:lpstr>Экспертная оценка содержания и оформления проектной работы</vt:lpstr>
      <vt:lpstr>КРИТЕРИИ </vt:lpstr>
      <vt:lpstr>Оценка сформированности коммуникативных действий на публичной защите проекта </vt:lpstr>
      <vt:lpstr>КРИТЕРИИ</vt:lpstr>
      <vt:lpstr>ИТОГОВАЯ ОЦЕНКА ИНДИВИДУАЛЬНОГО ПРОЕКТА</vt:lpstr>
      <vt:lpstr>ВОСПИТАТЕЛЬНАЯ ДЕЯТЕЛЬНОСТЬ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Продуктивные формы проектных и исследовательских  работ учащихся по иностранному языку»(мультимедийный продукт, экскурсии, видеофильмы и т.д)</dc:title>
  <dc:creator>User</dc:creator>
  <cp:lastModifiedBy>User</cp:lastModifiedBy>
  <cp:revision>33</cp:revision>
  <dcterms:created xsi:type="dcterms:W3CDTF">2022-04-07T16:35:36Z</dcterms:created>
  <dcterms:modified xsi:type="dcterms:W3CDTF">2022-04-08T13:57:59Z</dcterms:modified>
</cp:coreProperties>
</file>