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62" r:id="rId4"/>
    <p:sldId id="258" r:id="rId5"/>
    <p:sldId id="260" r:id="rId6"/>
    <p:sldId id="261" r:id="rId7"/>
    <p:sldId id="264" r:id="rId8"/>
    <p:sldId id="259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7C8197"/>
    <a:srgbClr val="A7C9E4"/>
    <a:srgbClr val="C8D8F6"/>
    <a:srgbClr val="F3F3F3"/>
    <a:srgbClr val="123B67"/>
    <a:srgbClr val="28578B"/>
    <a:srgbClr val="437DC5"/>
    <a:srgbClr val="C4F7FF"/>
    <a:srgbClr val="224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102E99-7A4D-4C71-B1EC-B3FF1B0CC31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6090EF-C752-4ADF-8058-EAE4FFCECAF3}">
      <dgm:prSet phldrT="[Текст]"/>
      <dgm:spPr/>
      <dgm:t>
        <a:bodyPr/>
        <a:lstStyle/>
        <a:p>
          <a:r>
            <a:rPr lang="ru-RU" dirty="0"/>
            <a:t>ОТБОР НАСТАВНИКОВ</a:t>
          </a:r>
        </a:p>
      </dgm:t>
    </dgm:pt>
    <dgm:pt modelId="{E646E8B0-17BD-4B92-90A9-44EA620572EA}" type="parTrans" cxnId="{39B2E5DE-86B0-42D0-BC11-59A6E5737D22}">
      <dgm:prSet/>
      <dgm:spPr/>
      <dgm:t>
        <a:bodyPr/>
        <a:lstStyle/>
        <a:p>
          <a:endParaRPr lang="ru-RU"/>
        </a:p>
      </dgm:t>
    </dgm:pt>
    <dgm:pt modelId="{B8AA383E-E453-4A7F-B3CD-64A58B8DCC2E}" type="sibTrans" cxnId="{39B2E5DE-86B0-42D0-BC11-59A6E5737D22}">
      <dgm:prSet/>
      <dgm:spPr/>
      <dgm:t>
        <a:bodyPr/>
        <a:lstStyle/>
        <a:p>
          <a:endParaRPr lang="ru-RU"/>
        </a:p>
      </dgm:t>
    </dgm:pt>
    <dgm:pt modelId="{4C89F8B8-9E99-45B1-B588-BB7522A4D93F}">
      <dgm:prSet phldrT="[Текст]"/>
      <dgm:spPr/>
      <dgm:t>
        <a:bodyPr/>
        <a:lstStyle/>
        <a:p>
          <a:r>
            <a:rPr lang="ru-RU" dirty="0"/>
            <a:t>ВЫБОР НАСТАВНИКАМИ В СООТВЕТСТВИИ С ЗАПРОСОМ НАСТАВЛЯЕМЫХ</a:t>
          </a:r>
        </a:p>
      </dgm:t>
    </dgm:pt>
    <dgm:pt modelId="{5BC7C31E-F34D-429E-BD96-A9416E53EA5F}" type="parTrans" cxnId="{2ED838A6-A68A-4E8D-A91C-8C83D398764E}">
      <dgm:prSet/>
      <dgm:spPr/>
      <dgm:t>
        <a:bodyPr/>
        <a:lstStyle/>
        <a:p>
          <a:endParaRPr lang="ru-RU"/>
        </a:p>
      </dgm:t>
    </dgm:pt>
    <dgm:pt modelId="{4D8A1178-C25B-4FD4-8E5D-AB41D1E3DEA4}" type="sibTrans" cxnId="{2ED838A6-A68A-4E8D-A91C-8C83D398764E}">
      <dgm:prSet/>
      <dgm:spPr/>
      <dgm:t>
        <a:bodyPr/>
        <a:lstStyle/>
        <a:p>
          <a:endParaRPr lang="ru-RU"/>
        </a:p>
      </dgm:t>
    </dgm:pt>
    <dgm:pt modelId="{83C913C1-DCC2-4859-80B1-1A0702D5453E}">
      <dgm:prSet phldrT="[Текст]"/>
      <dgm:spPr/>
      <dgm:t>
        <a:bodyPr/>
        <a:lstStyle/>
        <a:p>
          <a:r>
            <a:rPr lang="ru-RU" dirty="0"/>
            <a:t>ОБЕСПЕЧЕНИЕ ПСИХОЛОГИЧЕСКОГО СОПРОВОЖДЕНИЯ НАСТАВЛЯЕМЫХ</a:t>
          </a:r>
        </a:p>
      </dgm:t>
    </dgm:pt>
    <dgm:pt modelId="{5A155211-EB2B-497F-A311-3001AA96E485}" type="parTrans" cxnId="{8B6D83C5-5ABC-4E37-A096-BCA668A8EDDE}">
      <dgm:prSet/>
      <dgm:spPr/>
      <dgm:t>
        <a:bodyPr/>
        <a:lstStyle/>
        <a:p>
          <a:endParaRPr lang="ru-RU"/>
        </a:p>
      </dgm:t>
    </dgm:pt>
    <dgm:pt modelId="{B95A7A29-DF15-4D03-838B-66B66EEB1083}" type="sibTrans" cxnId="{8B6D83C5-5ABC-4E37-A096-BCA668A8EDDE}">
      <dgm:prSet/>
      <dgm:spPr/>
      <dgm:t>
        <a:bodyPr/>
        <a:lstStyle/>
        <a:p>
          <a:endParaRPr lang="ru-RU"/>
        </a:p>
      </dgm:t>
    </dgm:pt>
    <dgm:pt modelId="{7D887F5C-0E93-4EB7-A936-E0C4D81DDB65}">
      <dgm:prSet phldrT="[Текст]"/>
      <dgm:spPr/>
      <dgm:t>
        <a:bodyPr/>
        <a:lstStyle/>
        <a:p>
          <a:r>
            <a:rPr lang="ru-RU" dirty="0"/>
            <a:t>ИТОГОВАЯ ДИАГНОСТИКА</a:t>
          </a:r>
        </a:p>
      </dgm:t>
    </dgm:pt>
    <dgm:pt modelId="{952729FE-B7FE-4687-89A7-46A58E629082}" type="parTrans" cxnId="{A9E919CC-43BC-4CBE-BDF3-FFD467C848B8}">
      <dgm:prSet/>
      <dgm:spPr/>
      <dgm:t>
        <a:bodyPr/>
        <a:lstStyle/>
        <a:p>
          <a:endParaRPr lang="ru-RU"/>
        </a:p>
      </dgm:t>
    </dgm:pt>
    <dgm:pt modelId="{2CE9AA8D-8C2A-4276-8CF7-F0A047BBAC72}" type="sibTrans" cxnId="{A9E919CC-43BC-4CBE-BDF3-FFD467C848B8}">
      <dgm:prSet/>
      <dgm:spPr/>
      <dgm:t>
        <a:bodyPr/>
        <a:lstStyle/>
        <a:p>
          <a:endParaRPr lang="ru-RU"/>
        </a:p>
      </dgm:t>
    </dgm:pt>
    <dgm:pt modelId="{4410ECED-2A56-4042-BBAA-A61A1D9B6F8C}" type="pres">
      <dgm:prSet presAssocID="{89102E99-7A4D-4C71-B1EC-B3FF1B0CC31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C74AB4-963F-43B5-A7AF-9B85009E861F}" type="pres">
      <dgm:prSet presAssocID="{D26090EF-C752-4ADF-8058-EAE4FFCECAF3}" presName="node" presStyleLbl="node1" presStyleIdx="0" presStyleCnt="4" custScaleX="124504" custScaleY="102179" custLinFactNeighborX="-5500" custLinFactNeighborY="4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B6BC5-586B-412E-ADF7-7EEFF6B121B0}" type="pres">
      <dgm:prSet presAssocID="{B8AA383E-E453-4A7F-B3CD-64A58B8DCC2E}" presName="sibTrans" presStyleCnt="0"/>
      <dgm:spPr/>
    </dgm:pt>
    <dgm:pt modelId="{D2E7BD9A-EFE9-4348-9757-5216309F06A7}" type="pres">
      <dgm:prSet presAssocID="{4C89F8B8-9E99-45B1-B588-BB7522A4D93F}" presName="node" presStyleLbl="node1" presStyleIdx="1" presStyleCnt="4" custScaleX="127066" custLinFactNeighborX="1817" custLinFactNeighborY="4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1BFBE-08F7-4C44-A81D-5FFDF97E578C}" type="pres">
      <dgm:prSet presAssocID="{4D8A1178-C25B-4FD4-8E5D-AB41D1E3DEA4}" presName="sibTrans" presStyleCnt="0"/>
      <dgm:spPr/>
    </dgm:pt>
    <dgm:pt modelId="{652063C9-00DE-4843-A95C-FC292C7D6551}" type="pres">
      <dgm:prSet presAssocID="{83C913C1-DCC2-4859-80B1-1A0702D5453E}" presName="node" presStyleLbl="node1" presStyleIdx="2" presStyleCnt="4" custScaleX="128939" custScaleY="103712" custLinFactNeighborX="-17511" custLinFactNeighborY="-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89B0A-D9B9-4189-9104-F954456243C1}" type="pres">
      <dgm:prSet presAssocID="{B95A7A29-DF15-4D03-838B-66B66EEB1083}" presName="sibTrans" presStyleCnt="0"/>
      <dgm:spPr/>
    </dgm:pt>
    <dgm:pt modelId="{26715212-ED89-4EB9-A9E6-8859557FF033}" type="pres">
      <dgm:prSet presAssocID="{7D887F5C-0E93-4EB7-A936-E0C4D81DDB65}" presName="node" presStyleLbl="node1" presStyleIdx="3" presStyleCnt="4" custLinFactNeighborX="18290" custLinFactNeighborY="-3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A2D203-0A38-45FC-A1D3-1D7B9D818229}" type="presOf" srcId="{D26090EF-C752-4ADF-8058-EAE4FFCECAF3}" destId="{70C74AB4-963F-43B5-A7AF-9B85009E861F}" srcOrd="0" destOrd="0" presId="urn:microsoft.com/office/officeart/2005/8/layout/default"/>
    <dgm:cxn modelId="{D24C8A1C-8AB9-4AFA-8C5F-38F7CCFF0773}" type="presOf" srcId="{4C89F8B8-9E99-45B1-B588-BB7522A4D93F}" destId="{D2E7BD9A-EFE9-4348-9757-5216309F06A7}" srcOrd="0" destOrd="0" presId="urn:microsoft.com/office/officeart/2005/8/layout/default"/>
    <dgm:cxn modelId="{C26DF94E-AA61-4A8C-A8D3-D34BD24F4A30}" type="presOf" srcId="{7D887F5C-0E93-4EB7-A936-E0C4D81DDB65}" destId="{26715212-ED89-4EB9-A9E6-8859557FF033}" srcOrd="0" destOrd="0" presId="urn:microsoft.com/office/officeart/2005/8/layout/default"/>
    <dgm:cxn modelId="{39B2E5DE-86B0-42D0-BC11-59A6E5737D22}" srcId="{89102E99-7A4D-4C71-B1EC-B3FF1B0CC310}" destId="{D26090EF-C752-4ADF-8058-EAE4FFCECAF3}" srcOrd="0" destOrd="0" parTransId="{E646E8B0-17BD-4B92-90A9-44EA620572EA}" sibTransId="{B8AA383E-E453-4A7F-B3CD-64A58B8DCC2E}"/>
    <dgm:cxn modelId="{B4CDD626-2F9D-437C-8448-0A71AFFD97B1}" type="presOf" srcId="{89102E99-7A4D-4C71-B1EC-B3FF1B0CC310}" destId="{4410ECED-2A56-4042-BBAA-A61A1D9B6F8C}" srcOrd="0" destOrd="0" presId="urn:microsoft.com/office/officeart/2005/8/layout/default"/>
    <dgm:cxn modelId="{FF3E9A41-2D64-455B-BD79-EE1F870A6840}" type="presOf" srcId="{83C913C1-DCC2-4859-80B1-1A0702D5453E}" destId="{652063C9-00DE-4843-A95C-FC292C7D6551}" srcOrd="0" destOrd="0" presId="urn:microsoft.com/office/officeart/2005/8/layout/default"/>
    <dgm:cxn modelId="{8B6D83C5-5ABC-4E37-A096-BCA668A8EDDE}" srcId="{89102E99-7A4D-4C71-B1EC-B3FF1B0CC310}" destId="{83C913C1-DCC2-4859-80B1-1A0702D5453E}" srcOrd="2" destOrd="0" parTransId="{5A155211-EB2B-497F-A311-3001AA96E485}" sibTransId="{B95A7A29-DF15-4D03-838B-66B66EEB1083}"/>
    <dgm:cxn modelId="{2ED838A6-A68A-4E8D-A91C-8C83D398764E}" srcId="{89102E99-7A4D-4C71-B1EC-B3FF1B0CC310}" destId="{4C89F8B8-9E99-45B1-B588-BB7522A4D93F}" srcOrd="1" destOrd="0" parTransId="{5BC7C31E-F34D-429E-BD96-A9416E53EA5F}" sibTransId="{4D8A1178-C25B-4FD4-8E5D-AB41D1E3DEA4}"/>
    <dgm:cxn modelId="{A9E919CC-43BC-4CBE-BDF3-FFD467C848B8}" srcId="{89102E99-7A4D-4C71-B1EC-B3FF1B0CC310}" destId="{7D887F5C-0E93-4EB7-A936-E0C4D81DDB65}" srcOrd="3" destOrd="0" parTransId="{952729FE-B7FE-4687-89A7-46A58E629082}" sibTransId="{2CE9AA8D-8C2A-4276-8CF7-F0A047BBAC72}"/>
    <dgm:cxn modelId="{C45B368D-DBEC-445F-B0DB-30F484D4EF67}" type="presParOf" srcId="{4410ECED-2A56-4042-BBAA-A61A1D9B6F8C}" destId="{70C74AB4-963F-43B5-A7AF-9B85009E861F}" srcOrd="0" destOrd="0" presId="urn:microsoft.com/office/officeart/2005/8/layout/default"/>
    <dgm:cxn modelId="{1021FD78-6620-48D4-9B39-17C3A9093207}" type="presParOf" srcId="{4410ECED-2A56-4042-BBAA-A61A1D9B6F8C}" destId="{828B6BC5-586B-412E-ADF7-7EEFF6B121B0}" srcOrd="1" destOrd="0" presId="urn:microsoft.com/office/officeart/2005/8/layout/default"/>
    <dgm:cxn modelId="{0B73E359-A0E2-4EFF-9AC4-AE91B838BA9D}" type="presParOf" srcId="{4410ECED-2A56-4042-BBAA-A61A1D9B6F8C}" destId="{D2E7BD9A-EFE9-4348-9757-5216309F06A7}" srcOrd="2" destOrd="0" presId="urn:microsoft.com/office/officeart/2005/8/layout/default"/>
    <dgm:cxn modelId="{3574C03D-666A-4420-9518-FF3AF65F8BEE}" type="presParOf" srcId="{4410ECED-2A56-4042-BBAA-A61A1D9B6F8C}" destId="{C2C1BFBE-08F7-4C44-A81D-5FFDF97E578C}" srcOrd="3" destOrd="0" presId="urn:microsoft.com/office/officeart/2005/8/layout/default"/>
    <dgm:cxn modelId="{045BAF7B-AFFE-4FA5-9CAD-0B9F570A538C}" type="presParOf" srcId="{4410ECED-2A56-4042-BBAA-A61A1D9B6F8C}" destId="{652063C9-00DE-4843-A95C-FC292C7D6551}" srcOrd="4" destOrd="0" presId="urn:microsoft.com/office/officeart/2005/8/layout/default"/>
    <dgm:cxn modelId="{B31EF586-240C-4869-9C0E-E65A5599E8BF}" type="presParOf" srcId="{4410ECED-2A56-4042-BBAA-A61A1D9B6F8C}" destId="{08689B0A-D9B9-4189-9104-F954456243C1}" srcOrd="5" destOrd="0" presId="urn:microsoft.com/office/officeart/2005/8/layout/default"/>
    <dgm:cxn modelId="{C02A2FCD-CF4E-4103-AEB4-9B8CB424A4F9}" type="presParOf" srcId="{4410ECED-2A56-4042-BBAA-A61A1D9B6F8C}" destId="{26715212-ED89-4EB9-A9E6-8859557FF03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852ABC-3867-4700-8876-B6C002816C3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5B47AC-FE4A-4FF3-ABEB-4BF1EF795333}">
      <dgm:prSet phldrT="[Текст]" custT="1"/>
      <dgm:spPr/>
      <dgm:t>
        <a:bodyPr/>
        <a:lstStyle/>
        <a:p>
          <a:r>
            <a:rPr lang="ru-RU" sz="1600" dirty="0"/>
            <a:t>Минимальный уровень профессионального выгорания</a:t>
          </a:r>
        </a:p>
      </dgm:t>
    </dgm:pt>
    <dgm:pt modelId="{79A25721-C9C2-4FC1-B066-FC6DF99FDE27}" type="parTrans" cxnId="{7DC67F9D-6376-47E9-B32A-99C2C8B2E8F3}">
      <dgm:prSet/>
      <dgm:spPr/>
      <dgm:t>
        <a:bodyPr/>
        <a:lstStyle/>
        <a:p>
          <a:endParaRPr lang="ru-RU"/>
        </a:p>
      </dgm:t>
    </dgm:pt>
    <dgm:pt modelId="{DC49C2DC-ACAE-45D6-B5D6-DEB7D6392BAE}" type="sibTrans" cxnId="{7DC67F9D-6376-47E9-B32A-99C2C8B2E8F3}">
      <dgm:prSet/>
      <dgm:spPr/>
      <dgm:t>
        <a:bodyPr/>
        <a:lstStyle/>
        <a:p>
          <a:endParaRPr lang="ru-RU"/>
        </a:p>
      </dgm:t>
    </dgm:pt>
    <dgm:pt modelId="{8311CC44-B872-43BD-8FE7-791566C66FCE}">
      <dgm:prSet phldrT="[Текст]" custT="1"/>
      <dgm:spPr/>
      <dgm:t>
        <a:bodyPr/>
        <a:lstStyle/>
        <a:p>
          <a:r>
            <a:rPr lang="ru-RU" sz="1600" dirty="0"/>
            <a:t>Активная позиция (участие в семинарах, педагогических сообществах, желание обмениваться опытом)</a:t>
          </a:r>
        </a:p>
      </dgm:t>
    </dgm:pt>
    <dgm:pt modelId="{F5B80841-C8DA-41AA-B87A-4D236BF8A3A7}" type="parTrans" cxnId="{24D5B6DA-BC10-4C7E-980C-DF876BAF008A}">
      <dgm:prSet/>
      <dgm:spPr/>
      <dgm:t>
        <a:bodyPr/>
        <a:lstStyle/>
        <a:p>
          <a:endParaRPr lang="ru-RU"/>
        </a:p>
      </dgm:t>
    </dgm:pt>
    <dgm:pt modelId="{13CB91B6-CE2E-43CC-9856-450428303B35}" type="sibTrans" cxnId="{24D5B6DA-BC10-4C7E-980C-DF876BAF008A}">
      <dgm:prSet/>
      <dgm:spPr/>
      <dgm:t>
        <a:bodyPr/>
        <a:lstStyle/>
        <a:p>
          <a:endParaRPr lang="ru-RU"/>
        </a:p>
      </dgm:t>
    </dgm:pt>
    <dgm:pt modelId="{A9637594-5674-4DB7-9274-9AA06A9F2D26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Высокий уровень коммуникабельности,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эмпатии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уравновешенность нервной системы</a:t>
          </a:r>
        </a:p>
      </dgm:t>
    </dgm:pt>
    <dgm:pt modelId="{898243FF-F0AF-4FC3-96F5-203166C3DE38}" type="sibTrans" cxnId="{53C16ED5-9A7B-4D26-90F5-D93D136BDC1D}">
      <dgm:prSet/>
      <dgm:spPr/>
      <dgm:t>
        <a:bodyPr/>
        <a:lstStyle/>
        <a:p>
          <a:endParaRPr lang="ru-RU"/>
        </a:p>
      </dgm:t>
    </dgm:pt>
    <dgm:pt modelId="{2C57FEB7-8F5F-4AC6-A49B-F0E25069CD21}" type="parTrans" cxnId="{53C16ED5-9A7B-4D26-90F5-D93D136BDC1D}">
      <dgm:prSet/>
      <dgm:spPr/>
      <dgm:t>
        <a:bodyPr/>
        <a:lstStyle/>
        <a:p>
          <a:endParaRPr lang="ru-RU"/>
        </a:p>
      </dgm:t>
    </dgm:pt>
    <dgm:pt modelId="{E0DCED38-B665-44D1-9388-70D9C2D543C9}">
      <dgm:prSet phldrT="[Текст]" custT="1"/>
      <dgm:spPr/>
      <dgm:t>
        <a:bodyPr/>
        <a:lstStyle/>
        <a:p>
          <a:r>
            <a:rPr lang="ru-RU" sz="1600" dirty="0"/>
            <a:t>Положительные отзывы учащихся о работе учителя-наставника</a:t>
          </a:r>
        </a:p>
      </dgm:t>
    </dgm:pt>
    <dgm:pt modelId="{6D3385A4-22D4-4AF9-881C-8FD8566EF61A}" type="sibTrans" cxnId="{585B8880-A0C6-418E-823E-B49C570BC252}">
      <dgm:prSet/>
      <dgm:spPr/>
      <dgm:t>
        <a:bodyPr/>
        <a:lstStyle/>
        <a:p>
          <a:endParaRPr lang="ru-RU"/>
        </a:p>
      </dgm:t>
    </dgm:pt>
    <dgm:pt modelId="{9355570A-B23D-49B0-8FF7-04BE8719F24C}" type="parTrans" cxnId="{585B8880-A0C6-418E-823E-B49C570BC252}">
      <dgm:prSet/>
      <dgm:spPr/>
      <dgm:t>
        <a:bodyPr/>
        <a:lstStyle/>
        <a:p>
          <a:endParaRPr lang="ru-RU"/>
        </a:p>
      </dgm:t>
    </dgm:pt>
    <dgm:pt modelId="{0FA594BC-7A99-464A-9587-2A07A6E7863E}" type="pres">
      <dgm:prSet presAssocID="{1A852ABC-3867-4700-8876-B6C002816C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41E55F-FEB0-403A-86E9-546AB8D76265}" type="pres">
      <dgm:prSet presAssocID="{595B47AC-FE4A-4FF3-ABEB-4BF1EF795333}" presName="parentLin" presStyleCnt="0"/>
      <dgm:spPr/>
    </dgm:pt>
    <dgm:pt modelId="{0D14B6AF-99FA-4227-84D5-AE4F7E6D3104}" type="pres">
      <dgm:prSet presAssocID="{595B47AC-FE4A-4FF3-ABEB-4BF1EF79533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37E3B62-98BD-4187-9FFB-8CD8B01AAE9B}" type="pres">
      <dgm:prSet presAssocID="{595B47AC-FE4A-4FF3-ABEB-4BF1EF795333}" presName="parentText" presStyleLbl="node1" presStyleIdx="0" presStyleCnt="4" custScaleX="103478" custScaleY="271671" custLinFactX="7736" custLinFactY="-59127" custLinFactNeighborX="1000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454DE-E915-473C-8DCC-C0BFDD028117}" type="pres">
      <dgm:prSet presAssocID="{595B47AC-FE4A-4FF3-ABEB-4BF1EF795333}" presName="negativeSpace" presStyleCnt="0"/>
      <dgm:spPr/>
    </dgm:pt>
    <dgm:pt modelId="{3CB42059-DA48-4F6D-9D89-DB43EB7D3BE7}" type="pres">
      <dgm:prSet presAssocID="{595B47AC-FE4A-4FF3-ABEB-4BF1EF795333}" presName="childText" presStyleLbl="conFgAcc1" presStyleIdx="0" presStyleCnt="4" custLinFactY="-11431" custLinFactNeighborX="116" custLinFactNeighborY="-100000">
        <dgm:presLayoutVars>
          <dgm:bulletEnabled val="1"/>
        </dgm:presLayoutVars>
      </dgm:prSet>
      <dgm:spPr/>
    </dgm:pt>
    <dgm:pt modelId="{3817D421-328D-47BB-B4AB-C5B9D4C6CF89}" type="pres">
      <dgm:prSet presAssocID="{DC49C2DC-ACAE-45D6-B5D6-DEB7D6392BAE}" presName="spaceBetweenRectangles" presStyleCnt="0"/>
      <dgm:spPr/>
    </dgm:pt>
    <dgm:pt modelId="{3A8E5D0D-6CBD-4647-8A5A-F7EE46BFDAAF}" type="pres">
      <dgm:prSet presAssocID="{8311CC44-B872-43BD-8FE7-791566C66FCE}" presName="parentLin" presStyleCnt="0"/>
      <dgm:spPr/>
    </dgm:pt>
    <dgm:pt modelId="{34B0B755-1EB1-4579-B6D2-9C15A4958BA4}" type="pres">
      <dgm:prSet presAssocID="{8311CC44-B872-43BD-8FE7-791566C66FC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91E5819-07E8-4E90-B997-0730BC20B5E4}" type="pres">
      <dgm:prSet presAssocID="{8311CC44-B872-43BD-8FE7-791566C66FCE}" presName="parentText" presStyleLbl="node1" presStyleIdx="1" presStyleCnt="4" custScaleX="105749" custScaleY="300105" custLinFactX="7434" custLinFactNeighborX="100000" custLinFactNeighborY="-522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7DCA7-CC82-4656-8523-205CCB55E462}" type="pres">
      <dgm:prSet presAssocID="{8311CC44-B872-43BD-8FE7-791566C66FCE}" presName="negativeSpace" presStyleCnt="0"/>
      <dgm:spPr/>
    </dgm:pt>
    <dgm:pt modelId="{F4115C9E-4946-46A6-9AE5-7013D7496EB5}" type="pres">
      <dgm:prSet presAssocID="{8311CC44-B872-43BD-8FE7-791566C66FCE}" presName="childText" presStyleLbl="conFgAcc1" presStyleIdx="1" presStyleCnt="4" custLinFactNeighborX="465" custLinFactNeighborY="3946">
        <dgm:presLayoutVars>
          <dgm:bulletEnabled val="1"/>
        </dgm:presLayoutVars>
      </dgm:prSet>
      <dgm:spPr/>
    </dgm:pt>
    <dgm:pt modelId="{863FA832-2F91-4B03-A660-E7F18BBD0594}" type="pres">
      <dgm:prSet presAssocID="{13CB91B6-CE2E-43CC-9856-450428303B35}" presName="spaceBetweenRectangles" presStyleCnt="0"/>
      <dgm:spPr/>
    </dgm:pt>
    <dgm:pt modelId="{5A0B254F-953F-4A00-8659-498D553534DD}" type="pres">
      <dgm:prSet presAssocID="{E0DCED38-B665-44D1-9388-70D9C2D543C9}" presName="parentLin" presStyleCnt="0"/>
      <dgm:spPr/>
    </dgm:pt>
    <dgm:pt modelId="{CC10C108-B637-4D8E-9302-E181D720320D}" type="pres">
      <dgm:prSet presAssocID="{E0DCED38-B665-44D1-9388-70D9C2D543C9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5F3B4F47-9AF4-47FA-8C1F-11EB1C7E814D}" type="pres">
      <dgm:prSet presAssocID="{E0DCED38-B665-44D1-9388-70D9C2D543C9}" presName="parentText" presStyleLbl="node1" presStyleIdx="2" presStyleCnt="4" custScaleX="106046" custScaleY="291267" custLinFactX="9460" custLinFactNeighborX="100000" custLinFactNeighborY="-255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D3308-C8EC-4BB1-9D47-C77D4090EEFA}" type="pres">
      <dgm:prSet presAssocID="{E0DCED38-B665-44D1-9388-70D9C2D543C9}" presName="negativeSpace" presStyleCnt="0"/>
      <dgm:spPr/>
    </dgm:pt>
    <dgm:pt modelId="{85D955BA-A00B-4E59-B2C3-B6D952768897}" type="pres">
      <dgm:prSet presAssocID="{E0DCED38-B665-44D1-9388-70D9C2D543C9}" presName="childText" presStyleLbl="conFgAcc1" presStyleIdx="2" presStyleCnt="4" custLinFactNeighborX="1045" custLinFactNeighborY="96706">
        <dgm:presLayoutVars>
          <dgm:bulletEnabled val="1"/>
        </dgm:presLayoutVars>
      </dgm:prSet>
      <dgm:spPr/>
    </dgm:pt>
    <dgm:pt modelId="{6B3E85A2-FF33-4119-8138-7F1D04BA318D}" type="pres">
      <dgm:prSet presAssocID="{6D3385A4-22D4-4AF9-881C-8FD8566EF61A}" presName="spaceBetweenRectangles" presStyleCnt="0"/>
      <dgm:spPr/>
    </dgm:pt>
    <dgm:pt modelId="{C24AB1DF-A910-4048-8580-928142BB44A3}" type="pres">
      <dgm:prSet presAssocID="{A9637594-5674-4DB7-9274-9AA06A9F2D26}" presName="parentLin" presStyleCnt="0"/>
      <dgm:spPr/>
    </dgm:pt>
    <dgm:pt modelId="{ADC0C58C-B983-4420-806A-802C811B4BCE}" type="pres">
      <dgm:prSet presAssocID="{A9637594-5674-4DB7-9274-9AA06A9F2D26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40143E10-7547-4C95-89F0-1B6D60300B9B}" type="pres">
      <dgm:prSet presAssocID="{A9637594-5674-4DB7-9274-9AA06A9F2D26}" presName="parentText" presStyleLbl="node1" presStyleIdx="3" presStyleCnt="4" custScaleX="111990" custScaleY="308472" custLinFactX="7434" custLinFactNeighborX="100000" custLinFactNeighborY="-93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CBFE4-36BB-4850-93D7-A9F6956A7C8A}" type="pres">
      <dgm:prSet presAssocID="{A9637594-5674-4DB7-9274-9AA06A9F2D26}" presName="negativeSpace" presStyleCnt="0"/>
      <dgm:spPr/>
    </dgm:pt>
    <dgm:pt modelId="{CBD5F233-E854-4335-8EB1-CEB1C5527CC5}" type="pres">
      <dgm:prSet presAssocID="{A9637594-5674-4DB7-9274-9AA06A9F2D26}" presName="childText" presStyleLbl="conFgAcc1" presStyleIdx="3" presStyleCnt="4" custScaleY="161204" custLinFactNeighborX="-936" custLinFactNeighborY="61012">
        <dgm:presLayoutVars>
          <dgm:bulletEnabled val="1"/>
        </dgm:presLayoutVars>
      </dgm:prSet>
      <dgm:spPr/>
    </dgm:pt>
  </dgm:ptLst>
  <dgm:cxnLst>
    <dgm:cxn modelId="{7B87715A-74F3-4B86-A090-24980582702F}" type="presOf" srcId="{1A852ABC-3867-4700-8876-B6C002816C34}" destId="{0FA594BC-7A99-464A-9587-2A07A6E7863E}" srcOrd="0" destOrd="0" presId="urn:microsoft.com/office/officeart/2005/8/layout/list1"/>
    <dgm:cxn modelId="{62E0FAA7-F377-465A-A4D2-E5A80B30DD48}" type="presOf" srcId="{A9637594-5674-4DB7-9274-9AA06A9F2D26}" destId="{ADC0C58C-B983-4420-806A-802C811B4BCE}" srcOrd="0" destOrd="0" presId="urn:microsoft.com/office/officeart/2005/8/layout/list1"/>
    <dgm:cxn modelId="{F79E3855-AA3A-4F4C-9D0D-AD6DB7C4DEDF}" type="presOf" srcId="{E0DCED38-B665-44D1-9388-70D9C2D543C9}" destId="{CC10C108-B637-4D8E-9302-E181D720320D}" srcOrd="0" destOrd="0" presId="urn:microsoft.com/office/officeart/2005/8/layout/list1"/>
    <dgm:cxn modelId="{FB978FDD-E1B2-40BD-905B-FBA7BA4A0F75}" type="presOf" srcId="{E0DCED38-B665-44D1-9388-70D9C2D543C9}" destId="{5F3B4F47-9AF4-47FA-8C1F-11EB1C7E814D}" srcOrd="1" destOrd="0" presId="urn:microsoft.com/office/officeart/2005/8/layout/list1"/>
    <dgm:cxn modelId="{C9EF1E2B-92F0-489A-A985-39F70A3AF96A}" type="presOf" srcId="{8311CC44-B872-43BD-8FE7-791566C66FCE}" destId="{491E5819-07E8-4E90-B997-0730BC20B5E4}" srcOrd="1" destOrd="0" presId="urn:microsoft.com/office/officeart/2005/8/layout/list1"/>
    <dgm:cxn modelId="{844B9693-407F-4A36-9771-E93AC97E1C4F}" type="presOf" srcId="{A9637594-5674-4DB7-9274-9AA06A9F2D26}" destId="{40143E10-7547-4C95-89F0-1B6D60300B9B}" srcOrd="1" destOrd="0" presId="urn:microsoft.com/office/officeart/2005/8/layout/list1"/>
    <dgm:cxn modelId="{CE83E8A9-7126-4E7D-B82E-6CBBD70C9EDF}" type="presOf" srcId="{8311CC44-B872-43BD-8FE7-791566C66FCE}" destId="{34B0B755-1EB1-4579-B6D2-9C15A4958BA4}" srcOrd="0" destOrd="0" presId="urn:microsoft.com/office/officeart/2005/8/layout/list1"/>
    <dgm:cxn modelId="{24D5B6DA-BC10-4C7E-980C-DF876BAF008A}" srcId="{1A852ABC-3867-4700-8876-B6C002816C34}" destId="{8311CC44-B872-43BD-8FE7-791566C66FCE}" srcOrd="1" destOrd="0" parTransId="{F5B80841-C8DA-41AA-B87A-4D236BF8A3A7}" sibTransId="{13CB91B6-CE2E-43CC-9856-450428303B35}"/>
    <dgm:cxn modelId="{53C16ED5-9A7B-4D26-90F5-D93D136BDC1D}" srcId="{1A852ABC-3867-4700-8876-B6C002816C34}" destId="{A9637594-5674-4DB7-9274-9AA06A9F2D26}" srcOrd="3" destOrd="0" parTransId="{2C57FEB7-8F5F-4AC6-A49B-F0E25069CD21}" sibTransId="{898243FF-F0AF-4FC3-96F5-203166C3DE38}"/>
    <dgm:cxn modelId="{7DC67F9D-6376-47E9-B32A-99C2C8B2E8F3}" srcId="{1A852ABC-3867-4700-8876-B6C002816C34}" destId="{595B47AC-FE4A-4FF3-ABEB-4BF1EF795333}" srcOrd="0" destOrd="0" parTransId="{79A25721-C9C2-4FC1-B066-FC6DF99FDE27}" sibTransId="{DC49C2DC-ACAE-45D6-B5D6-DEB7D6392BAE}"/>
    <dgm:cxn modelId="{A8AF9D60-CF84-44CB-8150-B26F16B5E910}" type="presOf" srcId="{595B47AC-FE4A-4FF3-ABEB-4BF1EF795333}" destId="{137E3B62-98BD-4187-9FFB-8CD8B01AAE9B}" srcOrd="1" destOrd="0" presId="urn:microsoft.com/office/officeart/2005/8/layout/list1"/>
    <dgm:cxn modelId="{4428D5AE-E698-460D-9C8A-41E09E822EAF}" type="presOf" srcId="{595B47AC-FE4A-4FF3-ABEB-4BF1EF795333}" destId="{0D14B6AF-99FA-4227-84D5-AE4F7E6D3104}" srcOrd="0" destOrd="0" presId="urn:microsoft.com/office/officeart/2005/8/layout/list1"/>
    <dgm:cxn modelId="{585B8880-A0C6-418E-823E-B49C570BC252}" srcId="{1A852ABC-3867-4700-8876-B6C002816C34}" destId="{E0DCED38-B665-44D1-9388-70D9C2D543C9}" srcOrd="2" destOrd="0" parTransId="{9355570A-B23D-49B0-8FF7-04BE8719F24C}" sibTransId="{6D3385A4-22D4-4AF9-881C-8FD8566EF61A}"/>
    <dgm:cxn modelId="{386F95E0-293D-4572-910E-66BC4F02E2B8}" type="presParOf" srcId="{0FA594BC-7A99-464A-9587-2A07A6E7863E}" destId="{5241E55F-FEB0-403A-86E9-546AB8D76265}" srcOrd="0" destOrd="0" presId="urn:microsoft.com/office/officeart/2005/8/layout/list1"/>
    <dgm:cxn modelId="{B1720EB0-8A6A-4278-A208-A877DB18D5B6}" type="presParOf" srcId="{5241E55F-FEB0-403A-86E9-546AB8D76265}" destId="{0D14B6AF-99FA-4227-84D5-AE4F7E6D3104}" srcOrd="0" destOrd="0" presId="urn:microsoft.com/office/officeart/2005/8/layout/list1"/>
    <dgm:cxn modelId="{B0E4FA1A-8D2C-41B2-B2FD-E100054C0200}" type="presParOf" srcId="{5241E55F-FEB0-403A-86E9-546AB8D76265}" destId="{137E3B62-98BD-4187-9FFB-8CD8B01AAE9B}" srcOrd="1" destOrd="0" presId="urn:microsoft.com/office/officeart/2005/8/layout/list1"/>
    <dgm:cxn modelId="{6324AE33-F98D-49FC-8429-4BA47B8E73B5}" type="presParOf" srcId="{0FA594BC-7A99-464A-9587-2A07A6E7863E}" destId="{1F8454DE-E915-473C-8DCC-C0BFDD028117}" srcOrd="1" destOrd="0" presId="urn:microsoft.com/office/officeart/2005/8/layout/list1"/>
    <dgm:cxn modelId="{2268F670-A158-42F8-917E-D4BD33391240}" type="presParOf" srcId="{0FA594BC-7A99-464A-9587-2A07A6E7863E}" destId="{3CB42059-DA48-4F6D-9D89-DB43EB7D3BE7}" srcOrd="2" destOrd="0" presId="urn:microsoft.com/office/officeart/2005/8/layout/list1"/>
    <dgm:cxn modelId="{BC694D92-15D0-4B35-BF16-96278C000546}" type="presParOf" srcId="{0FA594BC-7A99-464A-9587-2A07A6E7863E}" destId="{3817D421-328D-47BB-B4AB-C5B9D4C6CF89}" srcOrd="3" destOrd="0" presId="urn:microsoft.com/office/officeart/2005/8/layout/list1"/>
    <dgm:cxn modelId="{1F9958C5-2F17-49BF-8A6C-A1CC99912BAE}" type="presParOf" srcId="{0FA594BC-7A99-464A-9587-2A07A6E7863E}" destId="{3A8E5D0D-6CBD-4647-8A5A-F7EE46BFDAAF}" srcOrd="4" destOrd="0" presId="urn:microsoft.com/office/officeart/2005/8/layout/list1"/>
    <dgm:cxn modelId="{70BECBE5-065D-4968-874E-E5B70EAE663D}" type="presParOf" srcId="{3A8E5D0D-6CBD-4647-8A5A-F7EE46BFDAAF}" destId="{34B0B755-1EB1-4579-B6D2-9C15A4958BA4}" srcOrd="0" destOrd="0" presId="urn:microsoft.com/office/officeart/2005/8/layout/list1"/>
    <dgm:cxn modelId="{A2B33AD0-21C9-42E9-B845-8A2EE5548707}" type="presParOf" srcId="{3A8E5D0D-6CBD-4647-8A5A-F7EE46BFDAAF}" destId="{491E5819-07E8-4E90-B997-0730BC20B5E4}" srcOrd="1" destOrd="0" presId="urn:microsoft.com/office/officeart/2005/8/layout/list1"/>
    <dgm:cxn modelId="{DD20C2E5-C510-4010-AE7D-6FFFA757D2ED}" type="presParOf" srcId="{0FA594BC-7A99-464A-9587-2A07A6E7863E}" destId="{FE37DCA7-CC82-4656-8523-205CCB55E462}" srcOrd="5" destOrd="0" presId="urn:microsoft.com/office/officeart/2005/8/layout/list1"/>
    <dgm:cxn modelId="{7EF61247-3960-4D60-AF78-9CA56C47DAC6}" type="presParOf" srcId="{0FA594BC-7A99-464A-9587-2A07A6E7863E}" destId="{F4115C9E-4946-46A6-9AE5-7013D7496EB5}" srcOrd="6" destOrd="0" presId="urn:microsoft.com/office/officeart/2005/8/layout/list1"/>
    <dgm:cxn modelId="{25C2FD75-BD93-4FD4-9564-08A85448A5C2}" type="presParOf" srcId="{0FA594BC-7A99-464A-9587-2A07A6E7863E}" destId="{863FA832-2F91-4B03-A660-E7F18BBD0594}" srcOrd="7" destOrd="0" presId="urn:microsoft.com/office/officeart/2005/8/layout/list1"/>
    <dgm:cxn modelId="{637AC130-FEAA-4C28-BC5E-FB24DFF5EEB2}" type="presParOf" srcId="{0FA594BC-7A99-464A-9587-2A07A6E7863E}" destId="{5A0B254F-953F-4A00-8659-498D553534DD}" srcOrd="8" destOrd="0" presId="urn:microsoft.com/office/officeart/2005/8/layout/list1"/>
    <dgm:cxn modelId="{8F89D405-6D9B-4B58-80C9-D4E2DD161392}" type="presParOf" srcId="{5A0B254F-953F-4A00-8659-498D553534DD}" destId="{CC10C108-B637-4D8E-9302-E181D720320D}" srcOrd="0" destOrd="0" presId="urn:microsoft.com/office/officeart/2005/8/layout/list1"/>
    <dgm:cxn modelId="{1E497322-86FC-4731-815C-5D9F89150042}" type="presParOf" srcId="{5A0B254F-953F-4A00-8659-498D553534DD}" destId="{5F3B4F47-9AF4-47FA-8C1F-11EB1C7E814D}" srcOrd="1" destOrd="0" presId="urn:microsoft.com/office/officeart/2005/8/layout/list1"/>
    <dgm:cxn modelId="{F7B71C2E-3617-400C-8B96-FBBBA223869C}" type="presParOf" srcId="{0FA594BC-7A99-464A-9587-2A07A6E7863E}" destId="{A24D3308-C8EC-4BB1-9D47-C77D4090EEFA}" srcOrd="9" destOrd="0" presId="urn:microsoft.com/office/officeart/2005/8/layout/list1"/>
    <dgm:cxn modelId="{BDF995DD-156C-45A1-8770-22A998FA412C}" type="presParOf" srcId="{0FA594BC-7A99-464A-9587-2A07A6E7863E}" destId="{85D955BA-A00B-4E59-B2C3-B6D952768897}" srcOrd="10" destOrd="0" presId="urn:microsoft.com/office/officeart/2005/8/layout/list1"/>
    <dgm:cxn modelId="{C780E57F-2499-4B78-8059-6035202A9E8D}" type="presParOf" srcId="{0FA594BC-7A99-464A-9587-2A07A6E7863E}" destId="{6B3E85A2-FF33-4119-8138-7F1D04BA318D}" srcOrd="11" destOrd="0" presId="urn:microsoft.com/office/officeart/2005/8/layout/list1"/>
    <dgm:cxn modelId="{FC7DDCAC-D002-422C-9AAD-E41FEF09A82C}" type="presParOf" srcId="{0FA594BC-7A99-464A-9587-2A07A6E7863E}" destId="{C24AB1DF-A910-4048-8580-928142BB44A3}" srcOrd="12" destOrd="0" presId="urn:microsoft.com/office/officeart/2005/8/layout/list1"/>
    <dgm:cxn modelId="{934D0BA0-56F8-46D1-8FC6-29451F5911A3}" type="presParOf" srcId="{C24AB1DF-A910-4048-8580-928142BB44A3}" destId="{ADC0C58C-B983-4420-806A-802C811B4BCE}" srcOrd="0" destOrd="0" presId="urn:microsoft.com/office/officeart/2005/8/layout/list1"/>
    <dgm:cxn modelId="{32493765-5194-4CAE-BB71-9B0C88667206}" type="presParOf" srcId="{C24AB1DF-A910-4048-8580-928142BB44A3}" destId="{40143E10-7547-4C95-89F0-1B6D60300B9B}" srcOrd="1" destOrd="0" presId="urn:microsoft.com/office/officeart/2005/8/layout/list1"/>
    <dgm:cxn modelId="{D029F37F-DEA4-4AF8-8379-8061CC5AF376}" type="presParOf" srcId="{0FA594BC-7A99-464A-9587-2A07A6E7863E}" destId="{8D2CBFE4-36BB-4850-93D7-A9F6956A7C8A}" srcOrd="13" destOrd="0" presId="urn:microsoft.com/office/officeart/2005/8/layout/list1"/>
    <dgm:cxn modelId="{A5B29B66-2669-4C94-B6FD-64229564DB3B}" type="presParOf" srcId="{0FA594BC-7A99-464A-9587-2A07A6E7863E}" destId="{CBD5F233-E854-4335-8EB1-CEB1C5527CC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7E2750-9F5F-4F9B-A701-29FB583CB6F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DBD98B-877B-4EA5-9C4C-8309880402AA}">
      <dgm:prSet phldrT="[Текст]"/>
      <dgm:spPr/>
      <dgm:t>
        <a:bodyPr/>
        <a:lstStyle/>
        <a:p>
          <a:r>
            <a:rPr lang="ru-RU" dirty="0"/>
            <a:t>Наставляемый</a:t>
          </a:r>
        </a:p>
      </dgm:t>
    </dgm:pt>
    <dgm:pt modelId="{494B206E-E6A9-4AB7-ACF3-4B860F2754E5}" type="parTrans" cxnId="{D807BA0A-D6DE-4CFB-A4B0-6BF0D9B9C586}">
      <dgm:prSet/>
      <dgm:spPr/>
      <dgm:t>
        <a:bodyPr/>
        <a:lstStyle/>
        <a:p>
          <a:endParaRPr lang="ru-RU"/>
        </a:p>
      </dgm:t>
    </dgm:pt>
    <dgm:pt modelId="{426517FD-0A0E-4885-B05E-75D0B4021A83}" type="sibTrans" cxnId="{D807BA0A-D6DE-4CFB-A4B0-6BF0D9B9C586}">
      <dgm:prSet/>
      <dgm:spPr/>
      <dgm:t>
        <a:bodyPr/>
        <a:lstStyle/>
        <a:p>
          <a:endParaRPr lang="ru-RU"/>
        </a:p>
      </dgm:t>
    </dgm:pt>
    <dgm:pt modelId="{A4665FD3-2E7E-4B60-846B-0852CC50632F}">
      <dgm:prSet phldrT="[Текст]" custT="1"/>
      <dgm:spPr/>
      <dgm:t>
        <a:bodyPr/>
        <a:lstStyle/>
        <a:p>
          <a:r>
            <a:rPr lang="ru-RU" sz="2400" dirty="0"/>
            <a:t>Учитель - предметник</a:t>
          </a:r>
        </a:p>
      </dgm:t>
    </dgm:pt>
    <dgm:pt modelId="{6FA3A806-181A-4605-9EC1-CB696D6BE2B2}" type="parTrans" cxnId="{1CBE08C9-1BA8-4153-BAAF-347F8A8BB61C}">
      <dgm:prSet/>
      <dgm:spPr/>
      <dgm:t>
        <a:bodyPr/>
        <a:lstStyle/>
        <a:p>
          <a:endParaRPr lang="ru-RU"/>
        </a:p>
      </dgm:t>
    </dgm:pt>
    <dgm:pt modelId="{B73703B7-7D2C-43F7-919E-EE119CBEE5DA}" type="sibTrans" cxnId="{1CBE08C9-1BA8-4153-BAAF-347F8A8BB61C}">
      <dgm:prSet/>
      <dgm:spPr/>
      <dgm:t>
        <a:bodyPr/>
        <a:lstStyle/>
        <a:p>
          <a:endParaRPr lang="ru-RU"/>
        </a:p>
      </dgm:t>
    </dgm:pt>
    <dgm:pt modelId="{CBCE9F24-C96D-42F8-A542-B0B9403E7AAA}">
      <dgm:prSet phldrT="[Текст]" custT="1"/>
      <dgm:spPr/>
      <dgm:t>
        <a:bodyPr/>
        <a:lstStyle/>
        <a:p>
          <a:r>
            <a:rPr lang="ru-RU" sz="2000" dirty="0"/>
            <a:t>Учитель, владеющий  ИКТ -компетенциями</a:t>
          </a:r>
        </a:p>
      </dgm:t>
    </dgm:pt>
    <dgm:pt modelId="{ACD1B479-5C53-4410-B5CD-DC6E051A6950}" type="parTrans" cxnId="{22C8DFCE-E2E4-4CEE-9AE4-41A9809C1A2B}">
      <dgm:prSet/>
      <dgm:spPr/>
      <dgm:t>
        <a:bodyPr/>
        <a:lstStyle/>
        <a:p>
          <a:endParaRPr lang="ru-RU"/>
        </a:p>
      </dgm:t>
    </dgm:pt>
    <dgm:pt modelId="{EF93A475-8C09-4992-AFD0-4B527E8AFC50}" type="sibTrans" cxnId="{22C8DFCE-E2E4-4CEE-9AE4-41A9809C1A2B}">
      <dgm:prSet/>
      <dgm:spPr/>
      <dgm:t>
        <a:bodyPr/>
        <a:lstStyle/>
        <a:p>
          <a:endParaRPr lang="ru-RU"/>
        </a:p>
      </dgm:t>
    </dgm:pt>
    <dgm:pt modelId="{4A5B8103-9226-4ABA-8A1C-AEAA02459735}">
      <dgm:prSet phldrT="[Текст]" custT="1"/>
      <dgm:spPr/>
      <dgm:t>
        <a:bodyPr/>
        <a:lstStyle/>
        <a:p>
          <a:r>
            <a:rPr lang="ru-RU" sz="1800" dirty="0"/>
            <a:t>Учитель, занимающийся проектной деятельностью</a:t>
          </a:r>
        </a:p>
      </dgm:t>
    </dgm:pt>
    <dgm:pt modelId="{C42E8F49-EC9A-4FE9-A6D4-8C8647C1F122}" type="parTrans" cxnId="{8BE17C9C-DF35-44F1-B6AD-C41020F700FD}">
      <dgm:prSet/>
      <dgm:spPr/>
      <dgm:t>
        <a:bodyPr/>
        <a:lstStyle/>
        <a:p>
          <a:endParaRPr lang="ru-RU"/>
        </a:p>
      </dgm:t>
    </dgm:pt>
    <dgm:pt modelId="{D0E63736-FD98-4D7A-9733-CA00AB954AB5}" type="sibTrans" cxnId="{8BE17C9C-DF35-44F1-B6AD-C41020F700FD}">
      <dgm:prSet/>
      <dgm:spPr/>
      <dgm:t>
        <a:bodyPr/>
        <a:lstStyle/>
        <a:p>
          <a:endParaRPr lang="ru-RU"/>
        </a:p>
      </dgm:t>
    </dgm:pt>
    <dgm:pt modelId="{C4C823E5-CAAD-4D72-93FB-A128949CA44F}">
      <dgm:prSet phldrT="[Текст]"/>
      <dgm:spPr/>
      <dgm:t>
        <a:bodyPr/>
        <a:lstStyle/>
        <a:p>
          <a:r>
            <a:rPr lang="ru-RU"/>
            <a:t>?</a:t>
          </a:r>
          <a:endParaRPr lang="ru-RU" dirty="0"/>
        </a:p>
      </dgm:t>
    </dgm:pt>
    <dgm:pt modelId="{15440F22-FE36-499C-B1FC-59BF7AF1D411}" type="parTrans" cxnId="{6BFD8DBB-9978-4F2C-A0F3-81E4F4CD906C}">
      <dgm:prSet/>
      <dgm:spPr/>
      <dgm:t>
        <a:bodyPr/>
        <a:lstStyle/>
        <a:p>
          <a:endParaRPr lang="ru-RU"/>
        </a:p>
      </dgm:t>
    </dgm:pt>
    <dgm:pt modelId="{C66AD25D-7295-4308-AFD0-CFA710B4DD4C}" type="sibTrans" cxnId="{6BFD8DBB-9978-4F2C-A0F3-81E4F4CD906C}">
      <dgm:prSet/>
      <dgm:spPr/>
      <dgm:t>
        <a:bodyPr/>
        <a:lstStyle/>
        <a:p>
          <a:endParaRPr lang="ru-RU"/>
        </a:p>
      </dgm:t>
    </dgm:pt>
    <dgm:pt modelId="{BEC21D61-24FA-4997-A536-DD8D2FB6033C}" type="pres">
      <dgm:prSet presAssocID="{B77E2750-9F5F-4F9B-A701-29FB583CB6F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6FBB08-DC7E-405B-9B4C-820F4331A29C}" type="pres">
      <dgm:prSet presAssocID="{B2DBD98B-877B-4EA5-9C4C-8309880402AA}" presName="centerShape" presStyleLbl="node0" presStyleIdx="0" presStyleCnt="1" custScaleX="130149" custScaleY="108588"/>
      <dgm:spPr/>
      <dgm:t>
        <a:bodyPr/>
        <a:lstStyle/>
        <a:p>
          <a:endParaRPr lang="ru-RU"/>
        </a:p>
      </dgm:t>
    </dgm:pt>
    <dgm:pt modelId="{ED6B01D9-08E3-4A3B-A21C-89E6B362672A}" type="pres">
      <dgm:prSet presAssocID="{A4665FD3-2E7E-4B60-846B-0852CC50632F}" presName="node" presStyleLbl="node1" presStyleIdx="0" presStyleCnt="4" custScaleX="224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FB170-D96E-4A45-9460-67CC0B7AB19B}" type="pres">
      <dgm:prSet presAssocID="{A4665FD3-2E7E-4B60-846B-0852CC50632F}" presName="dummy" presStyleCnt="0"/>
      <dgm:spPr/>
    </dgm:pt>
    <dgm:pt modelId="{A540E95A-BDDF-40E4-B7C2-5D85E79A0F2D}" type="pres">
      <dgm:prSet presAssocID="{B73703B7-7D2C-43F7-919E-EE119CBEE5DA}" presName="sibTrans" presStyleLbl="sibTrans2D1" presStyleIdx="0" presStyleCnt="4"/>
      <dgm:spPr/>
      <dgm:t>
        <a:bodyPr/>
        <a:lstStyle/>
        <a:p>
          <a:endParaRPr lang="ru-RU"/>
        </a:p>
      </dgm:t>
    </dgm:pt>
    <dgm:pt modelId="{F13E4C00-618F-4CA0-BAC6-714BE96E0C1E}" type="pres">
      <dgm:prSet presAssocID="{CBCE9F24-C96D-42F8-A542-B0B9403E7AAA}" presName="node" presStyleLbl="node1" presStyleIdx="1" presStyleCnt="4" custScaleX="202961" custScaleY="149818" custRadScaleRad="131965" custRadScaleInc="-8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84CE3-108F-4020-B87E-467956628DDF}" type="pres">
      <dgm:prSet presAssocID="{CBCE9F24-C96D-42F8-A542-B0B9403E7AAA}" presName="dummy" presStyleCnt="0"/>
      <dgm:spPr/>
    </dgm:pt>
    <dgm:pt modelId="{BD16FFBE-95DE-4F6B-82A4-EBD0FCD4428F}" type="pres">
      <dgm:prSet presAssocID="{EF93A475-8C09-4992-AFD0-4B527E8AFC50}" presName="sibTrans" presStyleLbl="sibTrans2D1" presStyleIdx="1" presStyleCnt="4"/>
      <dgm:spPr/>
      <dgm:t>
        <a:bodyPr/>
        <a:lstStyle/>
        <a:p>
          <a:endParaRPr lang="ru-RU"/>
        </a:p>
      </dgm:t>
    </dgm:pt>
    <dgm:pt modelId="{857CF35C-D787-441B-924B-A6EDA208CC13}" type="pres">
      <dgm:prSet presAssocID="{4A5B8103-9226-4ABA-8A1C-AEAA02459735}" presName="node" presStyleLbl="node1" presStyleIdx="2" presStyleCnt="4" custScaleX="189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8516F-C8DA-494E-B08A-2A927D503BF4}" type="pres">
      <dgm:prSet presAssocID="{4A5B8103-9226-4ABA-8A1C-AEAA02459735}" presName="dummy" presStyleCnt="0"/>
      <dgm:spPr/>
    </dgm:pt>
    <dgm:pt modelId="{80AFAAAE-1AAE-4ADF-83D7-06C403109DAE}" type="pres">
      <dgm:prSet presAssocID="{D0E63736-FD98-4D7A-9733-CA00AB954AB5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12B7ED1-F319-4753-BD94-F40300189738}" type="pres">
      <dgm:prSet presAssocID="{C4C823E5-CAAD-4D72-93FB-A128949CA44F}" presName="node" presStyleLbl="node1" presStyleIdx="3" presStyleCnt="4" custScaleX="182336" custRadScaleRad="127660" custRadScaleInc="2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8CE99-DF02-4CA0-8583-14D6BAC3BFE1}" type="pres">
      <dgm:prSet presAssocID="{C4C823E5-CAAD-4D72-93FB-A128949CA44F}" presName="dummy" presStyleCnt="0"/>
      <dgm:spPr/>
    </dgm:pt>
    <dgm:pt modelId="{5DBCED8D-BB06-4808-96E8-37C50C4ED49B}" type="pres">
      <dgm:prSet presAssocID="{C66AD25D-7295-4308-AFD0-CFA710B4DD4C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D3C0A051-8DB6-4B83-89A9-8FC2386BB254}" type="presOf" srcId="{CBCE9F24-C96D-42F8-A542-B0B9403E7AAA}" destId="{F13E4C00-618F-4CA0-BAC6-714BE96E0C1E}" srcOrd="0" destOrd="0" presId="urn:microsoft.com/office/officeart/2005/8/layout/radial6"/>
    <dgm:cxn modelId="{D807BA0A-D6DE-4CFB-A4B0-6BF0D9B9C586}" srcId="{B77E2750-9F5F-4F9B-A701-29FB583CB6F8}" destId="{B2DBD98B-877B-4EA5-9C4C-8309880402AA}" srcOrd="0" destOrd="0" parTransId="{494B206E-E6A9-4AB7-ACF3-4B860F2754E5}" sibTransId="{426517FD-0A0E-4885-B05E-75D0B4021A83}"/>
    <dgm:cxn modelId="{C1ACA7FD-0963-41A4-B77A-218A80E59E48}" type="presOf" srcId="{EF93A475-8C09-4992-AFD0-4B527E8AFC50}" destId="{BD16FFBE-95DE-4F6B-82A4-EBD0FCD4428F}" srcOrd="0" destOrd="0" presId="urn:microsoft.com/office/officeart/2005/8/layout/radial6"/>
    <dgm:cxn modelId="{D106513F-EB3F-477D-8F9A-16327554FCE5}" type="presOf" srcId="{C4C823E5-CAAD-4D72-93FB-A128949CA44F}" destId="{012B7ED1-F319-4753-BD94-F40300189738}" srcOrd="0" destOrd="0" presId="urn:microsoft.com/office/officeart/2005/8/layout/radial6"/>
    <dgm:cxn modelId="{6BFD8DBB-9978-4F2C-A0F3-81E4F4CD906C}" srcId="{B2DBD98B-877B-4EA5-9C4C-8309880402AA}" destId="{C4C823E5-CAAD-4D72-93FB-A128949CA44F}" srcOrd="3" destOrd="0" parTransId="{15440F22-FE36-499C-B1FC-59BF7AF1D411}" sibTransId="{C66AD25D-7295-4308-AFD0-CFA710B4DD4C}"/>
    <dgm:cxn modelId="{0EF7CA15-A066-4446-9468-4342DA5CC306}" type="presOf" srcId="{B77E2750-9F5F-4F9B-A701-29FB583CB6F8}" destId="{BEC21D61-24FA-4997-A536-DD8D2FB6033C}" srcOrd="0" destOrd="0" presId="urn:microsoft.com/office/officeart/2005/8/layout/radial6"/>
    <dgm:cxn modelId="{242F0D68-0B08-4177-A5C2-8E6892951928}" type="presOf" srcId="{B2DBD98B-877B-4EA5-9C4C-8309880402AA}" destId="{D56FBB08-DC7E-405B-9B4C-820F4331A29C}" srcOrd="0" destOrd="0" presId="urn:microsoft.com/office/officeart/2005/8/layout/radial6"/>
    <dgm:cxn modelId="{A909545B-B9A2-4274-B3CA-C93AB72606ED}" type="presOf" srcId="{B73703B7-7D2C-43F7-919E-EE119CBEE5DA}" destId="{A540E95A-BDDF-40E4-B7C2-5D85E79A0F2D}" srcOrd="0" destOrd="0" presId="urn:microsoft.com/office/officeart/2005/8/layout/radial6"/>
    <dgm:cxn modelId="{22C8DFCE-E2E4-4CEE-9AE4-41A9809C1A2B}" srcId="{B2DBD98B-877B-4EA5-9C4C-8309880402AA}" destId="{CBCE9F24-C96D-42F8-A542-B0B9403E7AAA}" srcOrd="1" destOrd="0" parTransId="{ACD1B479-5C53-4410-B5CD-DC6E051A6950}" sibTransId="{EF93A475-8C09-4992-AFD0-4B527E8AFC50}"/>
    <dgm:cxn modelId="{1CBE08C9-1BA8-4153-BAAF-347F8A8BB61C}" srcId="{B2DBD98B-877B-4EA5-9C4C-8309880402AA}" destId="{A4665FD3-2E7E-4B60-846B-0852CC50632F}" srcOrd="0" destOrd="0" parTransId="{6FA3A806-181A-4605-9EC1-CB696D6BE2B2}" sibTransId="{B73703B7-7D2C-43F7-919E-EE119CBEE5DA}"/>
    <dgm:cxn modelId="{1FA23584-B4CF-411C-8A8E-E11C58301662}" type="presOf" srcId="{D0E63736-FD98-4D7A-9733-CA00AB954AB5}" destId="{80AFAAAE-1AAE-4ADF-83D7-06C403109DAE}" srcOrd="0" destOrd="0" presId="urn:microsoft.com/office/officeart/2005/8/layout/radial6"/>
    <dgm:cxn modelId="{E6BA1D4B-DBA2-4718-AEDF-6C60CBF64C28}" type="presOf" srcId="{A4665FD3-2E7E-4B60-846B-0852CC50632F}" destId="{ED6B01D9-08E3-4A3B-A21C-89E6B362672A}" srcOrd="0" destOrd="0" presId="urn:microsoft.com/office/officeart/2005/8/layout/radial6"/>
    <dgm:cxn modelId="{F2E21904-E604-4DC0-832A-082D8CA9B42D}" type="presOf" srcId="{4A5B8103-9226-4ABA-8A1C-AEAA02459735}" destId="{857CF35C-D787-441B-924B-A6EDA208CC13}" srcOrd="0" destOrd="0" presId="urn:microsoft.com/office/officeart/2005/8/layout/radial6"/>
    <dgm:cxn modelId="{8BE17C9C-DF35-44F1-B6AD-C41020F700FD}" srcId="{B2DBD98B-877B-4EA5-9C4C-8309880402AA}" destId="{4A5B8103-9226-4ABA-8A1C-AEAA02459735}" srcOrd="2" destOrd="0" parTransId="{C42E8F49-EC9A-4FE9-A6D4-8C8647C1F122}" sibTransId="{D0E63736-FD98-4D7A-9733-CA00AB954AB5}"/>
    <dgm:cxn modelId="{1ED295AA-F288-4022-BF86-EE9FB1B67160}" type="presOf" srcId="{C66AD25D-7295-4308-AFD0-CFA710B4DD4C}" destId="{5DBCED8D-BB06-4808-96E8-37C50C4ED49B}" srcOrd="0" destOrd="0" presId="urn:microsoft.com/office/officeart/2005/8/layout/radial6"/>
    <dgm:cxn modelId="{B67335B9-F439-4601-A4B4-9108372442FD}" type="presParOf" srcId="{BEC21D61-24FA-4997-A536-DD8D2FB6033C}" destId="{D56FBB08-DC7E-405B-9B4C-820F4331A29C}" srcOrd="0" destOrd="0" presId="urn:microsoft.com/office/officeart/2005/8/layout/radial6"/>
    <dgm:cxn modelId="{C7AA190A-896F-4BC7-8A9F-0A508A834F13}" type="presParOf" srcId="{BEC21D61-24FA-4997-A536-DD8D2FB6033C}" destId="{ED6B01D9-08E3-4A3B-A21C-89E6B362672A}" srcOrd="1" destOrd="0" presId="urn:microsoft.com/office/officeart/2005/8/layout/radial6"/>
    <dgm:cxn modelId="{F7D876C5-E22A-428D-AB75-9CF0928985F2}" type="presParOf" srcId="{BEC21D61-24FA-4997-A536-DD8D2FB6033C}" destId="{C0FFB170-D96E-4A45-9460-67CC0B7AB19B}" srcOrd="2" destOrd="0" presId="urn:microsoft.com/office/officeart/2005/8/layout/radial6"/>
    <dgm:cxn modelId="{52081008-9AB1-40DE-8BE2-6C95F7A9FEB7}" type="presParOf" srcId="{BEC21D61-24FA-4997-A536-DD8D2FB6033C}" destId="{A540E95A-BDDF-40E4-B7C2-5D85E79A0F2D}" srcOrd="3" destOrd="0" presId="urn:microsoft.com/office/officeart/2005/8/layout/radial6"/>
    <dgm:cxn modelId="{9319F61D-A82C-4893-A79D-0B39F24A5E4F}" type="presParOf" srcId="{BEC21D61-24FA-4997-A536-DD8D2FB6033C}" destId="{F13E4C00-618F-4CA0-BAC6-714BE96E0C1E}" srcOrd="4" destOrd="0" presId="urn:microsoft.com/office/officeart/2005/8/layout/radial6"/>
    <dgm:cxn modelId="{94D1B89D-3EBF-4320-818F-D05DAF4E43A9}" type="presParOf" srcId="{BEC21D61-24FA-4997-A536-DD8D2FB6033C}" destId="{47684CE3-108F-4020-B87E-467956628DDF}" srcOrd="5" destOrd="0" presId="urn:microsoft.com/office/officeart/2005/8/layout/radial6"/>
    <dgm:cxn modelId="{09D78C12-B915-41AE-98DD-983DBE1BF56B}" type="presParOf" srcId="{BEC21D61-24FA-4997-A536-DD8D2FB6033C}" destId="{BD16FFBE-95DE-4F6B-82A4-EBD0FCD4428F}" srcOrd="6" destOrd="0" presId="urn:microsoft.com/office/officeart/2005/8/layout/radial6"/>
    <dgm:cxn modelId="{C0F7B04E-4470-49DE-9DA5-B849FFF56631}" type="presParOf" srcId="{BEC21D61-24FA-4997-A536-DD8D2FB6033C}" destId="{857CF35C-D787-441B-924B-A6EDA208CC13}" srcOrd="7" destOrd="0" presId="urn:microsoft.com/office/officeart/2005/8/layout/radial6"/>
    <dgm:cxn modelId="{4E801CFB-D812-41DB-B863-A488CED0488C}" type="presParOf" srcId="{BEC21D61-24FA-4997-A536-DD8D2FB6033C}" destId="{CCE8516F-C8DA-494E-B08A-2A927D503BF4}" srcOrd="8" destOrd="0" presId="urn:microsoft.com/office/officeart/2005/8/layout/radial6"/>
    <dgm:cxn modelId="{8C22D786-9464-4A23-9344-1366EE908CB9}" type="presParOf" srcId="{BEC21D61-24FA-4997-A536-DD8D2FB6033C}" destId="{80AFAAAE-1AAE-4ADF-83D7-06C403109DAE}" srcOrd="9" destOrd="0" presId="urn:microsoft.com/office/officeart/2005/8/layout/radial6"/>
    <dgm:cxn modelId="{8FE32D04-387A-4495-BCA7-F409A3952121}" type="presParOf" srcId="{BEC21D61-24FA-4997-A536-DD8D2FB6033C}" destId="{012B7ED1-F319-4753-BD94-F40300189738}" srcOrd="10" destOrd="0" presId="urn:microsoft.com/office/officeart/2005/8/layout/radial6"/>
    <dgm:cxn modelId="{3EF933F0-1273-4268-8D30-24A7E1D6CD2E}" type="presParOf" srcId="{BEC21D61-24FA-4997-A536-DD8D2FB6033C}" destId="{07E8CE99-DF02-4CA0-8583-14D6BAC3BFE1}" srcOrd="11" destOrd="0" presId="urn:microsoft.com/office/officeart/2005/8/layout/radial6"/>
    <dgm:cxn modelId="{B0CE9A53-E38E-470A-95FA-B74EA21F41A8}" type="presParOf" srcId="{BEC21D61-24FA-4997-A536-DD8D2FB6033C}" destId="{5DBCED8D-BB06-4808-96E8-37C50C4ED49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E9466B-6AF9-4171-A44F-C8C9356730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36F96A-FB78-47B2-BABA-382391E565A1}">
      <dgm:prSet phldrT="[Текст]"/>
      <dgm:spPr/>
      <dgm:t>
        <a:bodyPr/>
        <a:lstStyle/>
        <a:p>
          <a:r>
            <a:rPr lang="ru-RU" dirty="0"/>
            <a:t>Подготовка, обучение наставников</a:t>
          </a:r>
        </a:p>
      </dgm:t>
    </dgm:pt>
    <dgm:pt modelId="{375291A5-E435-4FDD-88C1-FD5FC4F756C1}" type="parTrans" cxnId="{C1062DCF-4DFF-40BA-BE0F-37B6F4030DB4}">
      <dgm:prSet/>
      <dgm:spPr/>
      <dgm:t>
        <a:bodyPr/>
        <a:lstStyle/>
        <a:p>
          <a:endParaRPr lang="ru-RU"/>
        </a:p>
      </dgm:t>
    </dgm:pt>
    <dgm:pt modelId="{9B49A6FC-47A4-4F5F-8605-B5253CA47541}" type="sibTrans" cxnId="{C1062DCF-4DFF-40BA-BE0F-37B6F4030DB4}">
      <dgm:prSet/>
      <dgm:spPr/>
      <dgm:t>
        <a:bodyPr/>
        <a:lstStyle/>
        <a:p>
          <a:endParaRPr lang="ru-RU"/>
        </a:p>
      </dgm:t>
    </dgm:pt>
    <dgm:pt modelId="{F5F0E44A-A577-4651-A8FF-ED1BF890558E}">
      <dgm:prSet phldrT="[Текст]"/>
      <dgm:spPr/>
      <dgm:t>
        <a:bodyPr/>
        <a:lstStyle/>
        <a:p>
          <a:r>
            <a:rPr lang="ru-RU" dirty="0"/>
            <a:t>Подготовка, обучение наставляемых</a:t>
          </a:r>
        </a:p>
      </dgm:t>
    </dgm:pt>
    <dgm:pt modelId="{8268E529-D007-4111-85CC-69113D6C63FB}" type="parTrans" cxnId="{E1A67D13-DCD1-4DAB-8A88-D0A5DC9EEBC3}">
      <dgm:prSet/>
      <dgm:spPr/>
      <dgm:t>
        <a:bodyPr/>
        <a:lstStyle/>
        <a:p>
          <a:endParaRPr lang="ru-RU"/>
        </a:p>
      </dgm:t>
    </dgm:pt>
    <dgm:pt modelId="{A644229E-207B-4AB3-8CEA-0516D86E1B8A}" type="sibTrans" cxnId="{E1A67D13-DCD1-4DAB-8A88-D0A5DC9EEBC3}">
      <dgm:prSet/>
      <dgm:spPr/>
      <dgm:t>
        <a:bodyPr/>
        <a:lstStyle/>
        <a:p>
          <a:endParaRPr lang="ru-RU"/>
        </a:p>
      </dgm:t>
    </dgm:pt>
    <dgm:pt modelId="{DF7CB284-01C8-4F65-8331-E88992D1F004}">
      <dgm:prSet phldrT="[Текст]"/>
      <dgm:spPr/>
      <dgm:t>
        <a:bodyPr/>
        <a:lstStyle/>
        <a:p>
          <a:r>
            <a:rPr lang="ru-RU" dirty="0"/>
            <a:t>Курсы  (18 часов)</a:t>
          </a:r>
        </a:p>
        <a:p>
          <a:r>
            <a:rPr lang="ru-RU" dirty="0"/>
            <a:t>«Психолого-педагогическое сопровождение наставников»</a:t>
          </a:r>
        </a:p>
        <a:p>
          <a:r>
            <a:rPr lang="ru-RU" dirty="0"/>
            <a:t>«Формирование мягких навыков (</a:t>
          </a:r>
          <a:r>
            <a:rPr lang="en-US" dirty="0"/>
            <a:t>soft skills)</a:t>
          </a:r>
          <a:endParaRPr lang="ru-RU" dirty="0"/>
        </a:p>
      </dgm:t>
    </dgm:pt>
    <dgm:pt modelId="{2546A2B8-F27E-4059-BE15-A14EF9C509CA}" type="parTrans" cxnId="{397DC0AD-EF65-494D-A3CB-14EB3271E6EE}">
      <dgm:prSet/>
      <dgm:spPr/>
      <dgm:t>
        <a:bodyPr/>
        <a:lstStyle/>
        <a:p>
          <a:endParaRPr lang="ru-RU"/>
        </a:p>
      </dgm:t>
    </dgm:pt>
    <dgm:pt modelId="{0B087BA2-1DB1-4A6F-8E76-0D1187DF48B7}" type="sibTrans" cxnId="{397DC0AD-EF65-494D-A3CB-14EB3271E6EE}">
      <dgm:prSet/>
      <dgm:spPr/>
      <dgm:t>
        <a:bodyPr/>
        <a:lstStyle/>
        <a:p>
          <a:endParaRPr lang="ru-RU"/>
        </a:p>
      </dgm:t>
    </dgm:pt>
    <dgm:pt modelId="{2BBDA1C6-0959-43FA-8E39-BC9B168EBA2B}">
      <dgm:prSet phldrT="[Текст]"/>
      <dgm:spPr/>
      <dgm:t>
        <a:bodyPr/>
        <a:lstStyle/>
        <a:p>
          <a:r>
            <a:rPr lang="ru-RU" dirty="0"/>
            <a:t>Курсы 18 часов</a:t>
          </a:r>
        </a:p>
        <a:p>
          <a:r>
            <a:rPr lang="ru-RU" dirty="0"/>
            <a:t>«Педагогическая </a:t>
          </a:r>
          <a:r>
            <a:rPr lang="ru-RU" dirty="0" err="1"/>
            <a:t>рискология</a:t>
          </a:r>
          <a:r>
            <a:rPr lang="ru-RU" dirty="0"/>
            <a:t>»</a:t>
          </a:r>
        </a:p>
      </dgm:t>
    </dgm:pt>
    <dgm:pt modelId="{FBAF3F7C-1A89-4837-A888-ABAD61258E89}" type="parTrans" cxnId="{8DF77C67-6005-469E-8271-94C97DC790E8}">
      <dgm:prSet/>
      <dgm:spPr/>
      <dgm:t>
        <a:bodyPr/>
        <a:lstStyle/>
        <a:p>
          <a:endParaRPr lang="ru-RU"/>
        </a:p>
      </dgm:t>
    </dgm:pt>
    <dgm:pt modelId="{14093A8C-CEEE-4A00-B323-AF29D4889C06}" type="sibTrans" cxnId="{8DF77C67-6005-469E-8271-94C97DC790E8}">
      <dgm:prSet/>
      <dgm:spPr/>
      <dgm:t>
        <a:bodyPr/>
        <a:lstStyle/>
        <a:p>
          <a:endParaRPr lang="ru-RU"/>
        </a:p>
      </dgm:t>
    </dgm:pt>
    <dgm:pt modelId="{15B191B5-1420-4AB3-84E5-F084B2EA2A15}" type="pres">
      <dgm:prSet presAssocID="{A7E9466B-6AF9-4171-A44F-C8C9356730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AE1050-0827-4FB0-BB81-6541E61F0BFE}" type="pres">
      <dgm:prSet presAssocID="{0236F96A-FB78-47B2-BABA-382391E565A1}" presName="node" presStyleLbl="node1" presStyleIdx="0" presStyleCnt="4" custLinFactNeighborX="-30204" custLinFactNeighborY="2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FBE60-9047-4E6F-84EF-466D5888BC83}" type="pres">
      <dgm:prSet presAssocID="{9B49A6FC-47A4-4F5F-8605-B5253CA47541}" presName="sibTrans" presStyleCnt="0"/>
      <dgm:spPr/>
    </dgm:pt>
    <dgm:pt modelId="{4F789823-0E9D-4218-9578-A1695B6395B0}" type="pres">
      <dgm:prSet presAssocID="{F5F0E44A-A577-4651-A8FF-ED1BF890558E}" presName="node" presStyleLbl="node1" presStyleIdx="1" presStyleCnt="4" custLinFactNeighborX="32498" custLinFactNeighborY="3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954507-A8E6-4B7F-9401-9222E4A476D7}" type="pres">
      <dgm:prSet presAssocID="{A644229E-207B-4AB3-8CEA-0516D86E1B8A}" presName="sibTrans" presStyleCnt="0"/>
      <dgm:spPr/>
    </dgm:pt>
    <dgm:pt modelId="{427399DC-E3A4-447E-8A34-ABD577D9C8BE}" type="pres">
      <dgm:prSet presAssocID="{DF7CB284-01C8-4F65-8331-E88992D1F004}" presName="node" presStyleLbl="node1" presStyleIdx="2" presStyleCnt="4" custLinFactNeighborX="-28292" custLinFactNeighborY="1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47248-C17B-4ABF-BEE4-86281C48C862}" type="pres">
      <dgm:prSet presAssocID="{0B087BA2-1DB1-4A6F-8E76-0D1187DF48B7}" presName="sibTrans" presStyleCnt="0"/>
      <dgm:spPr/>
    </dgm:pt>
    <dgm:pt modelId="{EB3CB3A7-5CEA-46A7-8A76-AF3C84BF81C5}" type="pres">
      <dgm:prSet presAssocID="{2BBDA1C6-0959-43FA-8E39-BC9B168EBA2B}" presName="node" presStyleLbl="node1" presStyleIdx="3" presStyleCnt="4" custLinFactNeighborX="30204" custLinFactNeighborY="2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3D20B4-E491-4CC0-839A-72DAC6C5EDFC}" type="presOf" srcId="{0236F96A-FB78-47B2-BABA-382391E565A1}" destId="{88AE1050-0827-4FB0-BB81-6541E61F0BFE}" srcOrd="0" destOrd="0" presId="urn:microsoft.com/office/officeart/2005/8/layout/default"/>
    <dgm:cxn modelId="{004AD454-6133-4566-B75B-6206B28A2790}" type="presOf" srcId="{A7E9466B-6AF9-4171-A44F-C8C935673075}" destId="{15B191B5-1420-4AB3-84E5-F084B2EA2A15}" srcOrd="0" destOrd="0" presId="urn:microsoft.com/office/officeart/2005/8/layout/default"/>
    <dgm:cxn modelId="{8DF77C67-6005-469E-8271-94C97DC790E8}" srcId="{A7E9466B-6AF9-4171-A44F-C8C935673075}" destId="{2BBDA1C6-0959-43FA-8E39-BC9B168EBA2B}" srcOrd="3" destOrd="0" parTransId="{FBAF3F7C-1A89-4837-A888-ABAD61258E89}" sibTransId="{14093A8C-CEEE-4A00-B323-AF29D4889C06}"/>
    <dgm:cxn modelId="{E1A67D13-DCD1-4DAB-8A88-D0A5DC9EEBC3}" srcId="{A7E9466B-6AF9-4171-A44F-C8C935673075}" destId="{F5F0E44A-A577-4651-A8FF-ED1BF890558E}" srcOrd="1" destOrd="0" parTransId="{8268E529-D007-4111-85CC-69113D6C63FB}" sibTransId="{A644229E-207B-4AB3-8CEA-0516D86E1B8A}"/>
    <dgm:cxn modelId="{1CFDF646-9F3A-465C-8E78-0BE97AFF764B}" type="presOf" srcId="{2BBDA1C6-0959-43FA-8E39-BC9B168EBA2B}" destId="{EB3CB3A7-5CEA-46A7-8A76-AF3C84BF81C5}" srcOrd="0" destOrd="0" presId="urn:microsoft.com/office/officeart/2005/8/layout/default"/>
    <dgm:cxn modelId="{B660C1BC-24F9-4B4C-9060-FDC9D3C47AD2}" type="presOf" srcId="{F5F0E44A-A577-4651-A8FF-ED1BF890558E}" destId="{4F789823-0E9D-4218-9578-A1695B6395B0}" srcOrd="0" destOrd="0" presId="urn:microsoft.com/office/officeart/2005/8/layout/default"/>
    <dgm:cxn modelId="{9AB5CD33-5BDF-4BA1-A195-8F8D8477DD62}" type="presOf" srcId="{DF7CB284-01C8-4F65-8331-E88992D1F004}" destId="{427399DC-E3A4-447E-8A34-ABD577D9C8BE}" srcOrd="0" destOrd="0" presId="urn:microsoft.com/office/officeart/2005/8/layout/default"/>
    <dgm:cxn modelId="{C1062DCF-4DFF-40BA-BE0F-37B6F4030DB4}" srcId="{A7E9466B-6AF9-4171-A44F-C8C935673075}" destId="{0236F96A-FB78-47B2-BABA-382391E565A1}" srcOrd="0" destOrd="0" parTransId="{375291A5-E435-4FDD-88C1-FD5FC4F756C1}" sibTransId="{9B49A6FC-47A4-4F5F-8605-B5253CA47541}"/>
    <dgm:cxn modelId="{397DC0AD-EF65-494D-A3CB-14EB3271E6EE}" srcId="{A7E9466B-6AF9-4171-A44F-C8C935673075}" destId="{DF7CB284-01C8-4F65-8331-E88992D1F004}" srcOrd="2" destOrd="0" parTransId="{2546A2B8-F27E-4059-BE15-A14EF9C509CA}" sibTransId="{0B087BA2-1DB1-4A6F-8E76-0D1187DF48B7}"/>
    <dgm:cxn modelId="{5220D36A-3BBA-4E5D-BFF1-7F52662E6AA6}" type="presParOf" srcId="{15B191B5-1420-4AB3-84E5-F084B2EA2A15}" destId="{88AE1050-0827-4FB0-BB81-6541E61F0BFE}" srcOrd="0" destOrd="0" presId="urn:microsoft.com/office/officeart/2005/8/layout/default"/>
    <dgm:cxn modelId="{AB901D7F-6F69-41BE-819C-5BF12F7614A7}" type="presParOf" srcId="{15B191B5-1420-4AB3-84E5-F084B2EA2A15}" destId="{7FCFBE60-9047-4E6F-84EF-466D5888BC83}" srcOrd="1" destOrd="0" presId="urn:microsoft.com/office/officeart/2005/8/layout/default"/>
    <dgm:cxn modelId="{08C5209B-15C2-4B7A-A22A-21B42F9B06DE}" type="presParOf" srcId="{15B191B5-1420-4AB3-84E5-F084B2EA2A15}" destId="{4F789823-0E9D-4218-9578-A1695B6395B0}" srcOrd="2" destOrd="0" presId="urn:microsoft.com/office/officeart/2005/8/layout/default"/>
    <dgm:cxn modelId="{0289524C-A504-42EB-95E3-0DABD40CAC2B}" type="presParOf" srcId="{15B191B5-1420-4AB3-84E5-F084B2EA2A15}" destId="{3D954507-A8E6-4B7F-9401-9222E4A476D7}" srcOrd="3" destOrd="0" presId="urn:microsoft.com/office/officeart/2005/8/layout/default"/>
    <dgm:cxn modelId="{91B5FA3F-5EE8-4F00-9EF1-3837C979A7EB}" type="presParOf" srcId="{15B191B5-1420-4AB3-84E5-F084B2EA2A15}" destId="{427399DC-E3A4-447E-8A34-ABD577D9C8BE}" srcOrd="4" destOrd="0" presId="urn:microsoft.com/office/officeart/2005/8/layout/default"/>
    <dgm:cxn modelId="{CA67B5F6-F627-439E-94DE-223A5E70FC73}" type="presParOf" srcId="{15B191B5-1420-4AB3-84E5-F084B2EA2A15}" destId="{C8147248-C17B-4ABF-BEE4-86281C48C862}" srcOrd="5" destOrd="0" presId="urn:microsoft.com/office/officeart/2005/8/layout/default"/>
    <dgm:cxn modelId="{3CA8A4A8-7DD7-42DA-ACA3-7925478B6CF9}" type="presParOf" srcId="{15B191B5-1420-4AB3-84E5-F084B2EA2A15}" destId="{EB3CB3A7-5CEA-46A7-8A76-AF3C84BF81C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17052E-8670-4432-AE0E-A0777581D0C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A38C58-0A6C-4CA9-A6FE-670F034ADC49}">
      <dgm:prSet phldrT="[Текст]" custT="1"/>
      <dgm:spPr/>
      <dgm:t>
        <a:bodyPr/>
        <a:lstStyle/>
        <a:p>
          <a:r>
            <a:rPr lang="ru-RU" sz="2400" b="0" dirty="0">
              <a:solidFill>
                <a:srgbClr val="FF0000"/>
              </a:solidFill>
            </a:rPr>
            <a:t>Я скажу – ты послушай</a:t>
          </a:r>
        </a:p>
      </dgm:t>
    </dgm:pt>
    <dgm:pt modelId="{BD0B90E1-E9E5-44DC-B7AF-8F1D6719C1D0}" type="parTrans" cxnId="{84E0B794-CA4C-4E62-AF40-D60FBE98E2D5}">
      <dgm:prSet/>
      <dgm:spPr/>
      <dgm:t>
        <a:bodyPr/>
        <a:lstStyle/>
        <a:p>
          <a:endParaRPr lang="ru-RU"/>
        </a:p>
      </dgm:t>
    </dgm:pt>
    <dgm:pt modelId="{C7A5C8B4-0490-4DA6-8C3E-0EBBD16EF619}" type="sibTrans" cxnId="{84E0B794-CA4C-4E62-AF40-D60FBE98E2D5}">
      <dgm:prSet/>
      <dgm:spPr/>
      <dgm:t>
        <a:bodyPr/>
        <a:lstStyle/>
        <a:p>
          <a:endParaRPr lang="ru-RU"/>
        </a:p>
      </dgm:t>
    </dgm:pt>
    <dgm:pt modelId="{7DB1B469-4390-4FE9-B03A-650460076F6A}">
      <dgm:prSet phldrT="[Текст]"/>
      <dgm:spPr/>
      <dgm:t>
        <a:bodyPr/>
        <a:lstStyle/>
        <a:p>
          <a:r>
            <a:rPr lang="ru-RU" dirty="0"/>
            <a:t>Теоретические встречи, семинары, индивидуальные встречи</a:t>
          </a:r>
        </a:p>
      </dgm:t>
    </dgm:pt>
    <dgm:pt modelId="{352C0F9B-7E49-47BF-94CC-FC51884598AA}" type="parTrans" cxnId="{FD9E5A3E-2BB9-4D0D-B39B-440385CD1008}">
      <dgm:prSet/>
      <dgm:spPr/>
      <dgm:t>
        <a:bodyPr/>
        <a:lstStyle/>
        <a:p>
          <a:endParaRPr lang="ru-RU"/>
        </a:p>
      </dgm:t>
    </dgm:pt>
    <dgm:pt modelId="{8DB72D6A-5FA4-4770-AB9D-A0EEFC23517E}" type="sibTrans" cxnId="{FD9E5A3E-2BB9-4D0D-B39B-440385CD1008}">
      <dgm:prSet/>
      <dgm:spPr/>
      <dgm:t>
        <a:bodyPr/>
        <a:lstStyle/>
        <a:p>
          <a:endParaRPr lang="ru-RU"/>
        </a:p>
      </dgm:t>
    </dgm:pt>
    <dgm:pt modelId="{394DEFBA-F68F-4BF0-A3D0-2A5A6B0BA506}">
      <dgm:prSet phldrT="[Текст]" custT="1"/>
      <dgm:spPr/>
      <dgm:t>
        <a:bodyPr/>
        <a:lstStyle/>
        <a:p>
          <a:r>
            <a:rPr lang="ru-RU" sz="2400" dirty="0">
              <a:solidFill>
                <a:srgbClr val="FF0000"/>
              </a:solidFill>
            </a:rPr>
            <a:t>Я покажу – ты попробуй</a:t>
          </a:r>
        </a:p>
      </dgm:t>
    </dgm:pt>
    <dgm:pt modelId="{5C4944F1-0175-4AF7-9F55-5F376BD79220}" type="parTrans" cxnId="{38E56398-FCAC-4B3F-9CE0-564A764E283C}">
      <dgm:prSet/>
      <dgm:spPr/>
      <dgm:t>
        <a:bodyPr/>
        <a:lstStyle/>
        <a:p>
          <a:endParaRPr lang="ru-RU"/>
        </a:p>
      </dgm:t>
    </dgm:pt>
    <dgm:pt modelId="{7D4F5187-D4A7-4360-B681-856FE96E7BFA}" type="sibTrans" cxnId="{38E56398-FCAC-4B3F-9CE0-564A764E283C}">
      <dgm:prSet/>
      <dgm:spPr/>
      <dgm:t>
        <a:bodyPr/>
        <a:lstStyle/>
        <a:p>
          <a:endParaRPr lang="ru-RU"/>
        </a:p>
      </dgm:t>
    </dgm:pt>
    <dgm:pt modelId="{72D29EB8-B712-4282-8607-84FE9903908E}">
      <dgm:prSet phldrT="[Текст]"/>
      <dgm:spPr/>
      <dgm:t>
        <a:bodyPr/>
        <a:lstStyle/>
        <a:p>
          <a:r>
            <a:rPr lang="ru-RU" dirty="0"/>
            <a:t>Посещение наставляемым уроков наставника </a:t>
          </a:r>
        </a:p>
      </dgm:t>
    </dgm:pt>
    <dgm:pt modelId="{587258DA-AC09-4CE8-91FC-53557388E19A}" type="parTrans" cxnId="{6C4AC38F-2C63-42F6-B96B-81D545E19C78}">
      <dgm:prSet/>
      <dgm:spPr/>
      <dgm:t>
        <a:bodyPr/>
        <a:lstStyle/>
        <a:p>
          <a:endParaRPr lang="ru-RU"/>
        </a:p>
      </dgm:t>
    </dgm:pt>
    <dgm:pt modelId="{C65D9A5C-ED22-4590-80E5-6F74BC9A6173}" type="sibTrans" cxnId="{6C4AC38F-2C63-42F6-B96B-81D545E19C78}">
      <dgm:prSet/>
      <dgm:spPr/>
      <dgm:t>
        <a:bodyPr/>
        <a:lstStyle/>
        <a:p>
          <a:endParaRPr lang="ru-RU"/>
        </a:p>
      </dgm:t>
    </dgm:pt>
    <dgm:pt modelId="{378B0B61-351B-408B-AFB6-889345002072}">
      <dgm:prSet phldrT="[Текст]" custT="1"/>
      <dgm:spPr/>
      <dgm:t>
        <a:bodyPr/>
        <a:lstStyle/>
        <a:p>
          <a:r>
            <a:rPr lang="ru-RU" sz="2400" dirty="0">
              <a:solidFill>
                <a:srgbClr val="FF0000"/>
              </a:solidFill>
            </a:rPr>
            <a:t>Сделаем вместе</a:t>
          </a:r>
        </a:p>
      </dgm:t>
    </dgm:pt>
    <dgm:pt modelId="{6BC07F44-4D00-4D13-AEAA-F22B4214FAC1}" type="parTrans" cxnId="{B8380F35-47D2-4A12-B7E9-6BE512C4DB7D}">
      <dgm:prSet/>
      <dgm:spPr/>
      <dgm:t>
        <a:bodyPr/>
        <a:lstStyle/>
        <a:p>
          <a:endParaRPr lang="ru-RU"/>
        </a:p>
      </dgm:t>
    </dgm:pt>
    <dgm:pt modelId="{25F0DFA4-CE05-4C26-8C97-632714836B14}" type="sibTrans" cxnId="{B8380F35-47D2-4A12-B7E9-6BE512C4DB7D}">
      <dgm:prSet/>
      <dgm:spPr/>
      <dgm:t>
        <a:bodyPr/>
        <a:lstStyle/>
        <a:p>
          <a:endParaRPr lang="ru-RU"/>
        </a:p>
      </dgm:t>
    </dgm:pt>
    <dgm:pt modelId="{FE36A813-3FEA-44B8-82D7-BC4ADB701559}">
      <dgm:prSet phldrT="[Текст]"/>
      <dgm:spPr/>
      <dgm:t>
        <a:bodyPr/>
        <a:lstStyle/>
        <a:p>
          <a:r>
            <a:rPr lang="ru-RU" dirty="0"/>
            <a:t>Совместная  разработка уроков  </a:t>
          </a:r>
        </a:p>
      </dgm:t>
    </dgm:pt>
    <dgm:pt modelId="{CCFBABB7-93A0-4F43-AF2D-A32AB0296FA7}" type="parTrans" cxnId="{9D1A1584-FAB9-4024-8421-1E3850A3E306}">
      <dgm:prSet/>
      <dgm:spPr/>
      <dgm:t>
        <a:bodyPr/>
        <a:lstStyle/>
        <a:p>
          <a:endParaRPr lang="ru-RU"/>
        </a:p>
      </dgm:t>
    </dgm:pt>
    <dgm:pt modelId="{35E7CF31-39C9-4D8D-8764-48C30B54743A}" type="sibTrans" cxnId="{9D1A1584-FAB9-4024-8421-1E3850A3E306}">
      <dgm:prSet/>
      <dgm:spPr/>
      <dgm:t>
        <a:bodyPr/>
        <a:lstStyle/>
        <a:p>
          <a:endParaRPr lang="ru-RU"/>
        </a:p>
      </dgm:t>
    </dgm:pt>
    <dgm:pt modelId="{82554CC4-40A6-43FC-B051-5DBB63845B0D}">
      <dgm:prSet custT="1"/>
      <dgm:spPr/>
      <dgm:t>
        <a:bodyPr/>
        <a:lstStyle/>
        <a:p>
          <a:r>
            <a:rPr lang="ru-RU" sz="3200" b="1" dirty="0">
              <a:solidFill>
                <a:schemeClr val="accent2">
                  <a:lumMod val="75000"/>
                </a:schemeClr>
              </a:solidFill>
            </a:rPr>
            <a:t>Совместный образовательный проект</a:t>
          </a:r>
        </a:p>
      </dgm:t>
    </dgm:pt>
    <dgm:pt modelId="{7D171C59-8A4A-42B8-BAA4-CFC6B551F1C8}" type="parTrans" cxnId="{9ECFB9B8-FCA6-478B-9D33-66468ADB31F7}">
      <dgm:prSet/>
      <dgm:spPr/>
      <dgm:t>
        <a:bodyPr/>
        <a:lstStyle/>
        <a:p>
          <a:endParaRPr lang="ru-RU"/>
        </a:p>
      </dgm:t>
    </dgm:pt>
    <dgm:pt modelId="{234C69AF-295E-4151-87B4-C20EA3F3361D}" type="sibTrans" cxnId="{9ECFB9B8-FCA6-478B-9D33-66468ADB31F7}">
      <dgm:prSet/>
      <dgm:spPr/>
      <dgm:t>
        <a:bodyPr/>
        <a:lstStyle/>
        <a:p>
          <a:endParaRPr lang="ru-RU"/>
        </a:p>
      </dgm:t>
    </dgm:pt>
    <dgm:pt modelId="{E1BF4A8E-6BAB-40A7-B7AF-D594AE9B31CF}">
      <dgm:prSet/>
      <dgm:spPr/>
      <dgm:t>
        <a:bodyPr/>
        <a:lstStyle/>
        <a:p>
          <a:r>
            <a:rPr lang="ru-RU" b="1" dirty="0">
              <a:solidFill>
                <a:srgbClr val="FF0000"/>
              </a:solidFill>
            </a:rPr>
            <a:t>Сделай сам – я подскажу, что сделать</a:t>
          </a:r>
        </a:p>
      </dgm:t>
    </dgm:pt>
    <dgm:pt modelId="{EBFA6F3A-8D1A-459B-BA05-F45A19DDB68B}" type="parTrans" cxnId="{9C95C7AF-A8E5-4F1E-ABC1-58B3C000E05A}">
      <dgm:prSet/>
      <dgm:spPr/>
      <dgm:t>
        <a:bodyPr/>
        <a:lstStyle/>
        <a:p>
          <a:endParaRPr lang="ru-RU"/>
        </a:p>
      </dgm:t>
    </dgm:pt>
    <dgm:pt modelId="{5F6D5217-0CC2-440A-BD53-13033D540815}" type="sibTrans" cxnId="{9C95C7AF-A8E5-4F1E-ABC1-58B3C000E05A}">
      <dgm:prSet/>
      <dgm:spPr/>
      <dgm:t>
        <a:bodyPr/>
        <a:lstStyle/>
        <a:p>
          <a:endParaRPr lang="ru-RU"/>
        </a:p>
      </dgm:t>
    </dgm:pt>
    <dgm:pt modelId="{39570D49-5DF2-4B61-AF31-F70101B1B689}" type="pres">
      <dgm:prSet presAssocID="{F117052E-8670-4432-AE0E-A0777581D0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3C99B4-C9AA-4590-8DEC-F9D594E55234}" type="pres">
      <dgm:prSet presAssocID="{C2A38C58-0A6C-4CA9-A6FE-670F034ADC49}" presName="linNode" presStyleCnt="0"/>
      <dgm:spPr/>
    </dgm:pt>
    <dgm:pt modelId="{7417EC24-FE5D-443C-BE30-C53CD9848F3D}" type="pres">
      <dgm:prSet presAssocID="{C2A38C58-0A6C-4CA9-A6FE-670F034ADC49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33864-7986-478E-8E11-94A017F1EE7E}" type="pres">
      <dgm:prSet presAssocID="{C2A38C58-0A6C-4CA9-A6FE-670F034ADC4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45E43-85A8-4B7A-8F5D-A40E5A7F91EF}" type="pres">
      <dgm:prSet presAssocID="{C7A5C8B4-0490-4DA6-8C3E-0EBBD16EF619}" presName="sp" presStyleCnt="0"/>
      <dgm:spPr/>
    </dgm:pt>
    <dgm:pt modelId="{712432FE-44EC-4206-8F37-9C74D7A1FCFD}" type="pres">
      <dgm:prSet presAssocID="{394DEFBA-F68F-4BF0-A3D0-2A5A6B0BA506}" presName="linNode" presStyleCnt="0"/>
      <dgm:spPr/>
    </dgm:pt>
    <dgm:pt modelId="{C544841B-2FBA-49FE-83C0-961A46C9603F}" type="pres">
      <dgm:prSet presAssocID="{394DEFBA-F68F-4BF0-A3D0-2A5A6B0BA506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A559B-4797-4367-8BDA-6E877532B912}" type="pres">
      <dgm:prSet presAssocID="{394DEFBA-F68F-4BF0-A3D0-2A5A6B0BA50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B09F6-693D-4F71-867F-55B719CBBD91}" type="pres">
      <dgm:prSet presAssocID="{7D4F5187-D4A7-4360-B681-856FE96E7BFA}" presName="sp" presStyleCnt="0"/>
      <dgm:spPr/>
    </dgm:pt>
    <dgm:pt modelId="{BF010F43-8D58-4021-AC4A-09C5AAEA7527}" type="pres">
      <dgm:prSet presAssocID="{378B0B61-351B-408B-AFB6-889345002072}" presName="linNode" presStyleCnt="0"/>
      <dgm:spPr/>
    </dgm:pt>
    <dgm:pt modelId="{AE11348E-1E6F-40F5-9C9F-194280927C7E}" type="pres">
      <dgm:prSet presAssocID="{378B0B61-351B-408B-AFB6-889345002072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4BEB7-D391-41B8-A688-C40C22AD3DE4}" type="pres">
      <dgm:prSet presAssocID="{378B0B61-351B-408B-AFB6-889345002072}" presName="descendantText" presStyleLbl="alignAccFollowNode1" presStyleIdx="2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CA561-AD47-4DDC-90A0-C1C6CEBADF41}" type="pres">
      <dgm:prSet presAssocID="{25F0DFA4-CE05-4C26-8C97-632714836B14}" presName="sp" presStyleCnt="0"/>
      <dgm:spPr/>
    </dgm:pt>
    <dgm:pt modelId="{BA90BF51-A532-4E5A-9BBD-E815E3DB1D45}" type="pres">
      <dgm:prSet presAssocID="{E1BF4A8E-6BAB-40A7-B7AF-D594AE9B31CF}" presName="linNode" presStyleCnt="0"/>
      <dgm:spPr/>
    </dgm:pt>
    <dgm:pt modelId="{9A7EEEF7-2601-4290-AB32-B0FC859E962E}" type="pres">
      <dgm:prSet presAssocID="{E1BF4A8E-6BAB-40A7-B7AF-D594AE9B31CF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5B7E4-5CFE-414A-ABCE-C3FC7F2FDBF6}" type="pres">
      <dgm:prSet presAssocID="{5F6D5217-0CC2-440A-BD53-13033D540815}" presName="sp" presStyleCnt="0"/>
      <dgm:spPr/>
    </dgm:pt>
    <dgm:pt modelId="{481BD16E-FA7A-4F91-A005-3E23B7EA36D3}" type="pres">
      <dgm:prSet presAssocID="{82554CC4-40A6-43FC-B051-5DBB63845B0D}" presName="linNode" presStyleCnt="0"/>
      <dgm:spPr/>
    </dgm:pt>
    <dgm:pt modelId="{C8AB04E4-4435-4727-A0E1-C9440B016E3E}" type="pres">
      <dgm:prSet presAssocID="{82554CC4-40A6-43FC-B051-5DBB63845B0D}" presName="parentText" presStyleLbl="node1" presStyleIdx="4" presStyleCnt="5" custScaleX="258132" custLinFactNeighborX="15459" custLinFactNeighborY="-18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5940CE-3356-482B-9135-FDD719936540}" type="presOf" srcId="{E1BF4A8E-6BAB-40A7-B7AF-D594AE9B31CF}" destId="{9A7EEEF7-2601-4290-AB32-B0FC859E962E}" srcOrd="0" destOrd="0" presId="urn:microsoft.com/office/officeart/2005/8/layout/vList5"/>
    <dgm:cxn modelId="{DCB06001-7B1A-41F1-8A7E-15594D9FC3C9}" type="presOf" srcId="{72D29EB8-B712-4282-8607-84FE9903908E}" destId="{B9FA559B-4797-4367-8BDA-6E877532B912}" srcOrd="0" destOrd="0" presId="urn:microsoft.com/office/officeart/2005/8/layout/vList5"/>
    <dgm:cxn modelId="{6C4AC38F-2C63-42F6-B96B-81D545E19C78}" srcId="{394DEFBA-F68F-4BF0-A3D0-2A5A6B0BA506}" destId="{72D29EB8-B712-4282-8607-84FE9903908E}" srcOrd="0" destOrd="0" parTransId="{587258DA-AC09-4CE8-91FC-53557388E19A}" sibTransId="{C65D9A5C-ED22-4590-80E5-6F74BC9A6173}"/>
    <dgm:cxn modelId="{C494E569-4F41-424D-B61A-94040E9DAA76}" type="presOf" srcId="{394DEFBA-F68F-4BF0-A3D0-2A5A6B0BA506}" destId="{C544841B-2FBA-49FE-83C0-961A46C9603F}" srcOrd="0" destOrd="0" presId="urn:microsoft.com/office/officeart/2005/8/layout/vList5"/>
    <dgm:cxn modelId="{9EC9328A-4421-4869-BCFF-16B8BF0E97E7}" type="presOf" srcId="{F117052E-8670-4432-AE0E-A0777581D0C3}" destId="{39570D49-5DF2-4B61-AF31-F70101B1B689}" srcOrd="0" destOrd="0" presId="urn:microsoft.com/office/officeart/2005/8/layout/vList5"/>
    <dgm:cxn modelId="{84E0B794-CA4C-4E62-AF40-D60FBE98E2D5}" srcId="{F117052E-8670-4432-AE0E-A0777581D0C3}" destId="{C2A38C58-0A6C-4CA9-A6FE-670F034ADC49}" srcOrd="0" destOrd="0" parTransId="{BD0B90E1-E9E5-44DC-B7AF-8F1D6719C1D0}" sibTransId="{C7A5C8B4-0490-4DA6-8C3E-0EBBD16EF619}"/>
    <dgm:cxn modelId="{9D1A1584-FAB9-4024-8421-1E3850A3E306}" srcId="{378B0B61-351B-408B-AFB6-889345002072}" destId="{FE36A813-3FEA-44B8-82D7-BC4ADB701559}" srcOrd="0" destOrd="0" parTransId="{CCFBABB7-93A0-4F43-AF2D-A32AB0296FA7}" sibTransId="{35E7CF31-39C9-4D8D-8764-48C30B54743A}"/>
    <dgm:cxn modelId="{3501EE07-15E1-4FD8-9745-19898FF9E42D}" type="presOf" srcId="{378B0B61-351B-408B-AFB6-889345002072}" destId="{AE11348E-1E6F-40F5-9C9F-194280927C7E}" srcOrd="0" destOrd="0" presId="urn:microsoft.com/office/officeart/2005/8/layout/vList5"/>
    <dgm:cxn modelId="{06ED064C-E560-4403-A093-6578359BC0E2}" type="presOf" srcId="{7DB1B469-4390-4FE9-B03A-650460076F6A}" destId="{9C433864-7986-478E-8E11-94A017F1EE7E}" srcOrd="0" destOrd="0" presId="urn:microsoft.com/office/officeart/2005/8/layout/vList5"/>
    <dgm:cxn modelId="{B8380F35-47D2-4A12-B7E9-6BE512C4DB7D}" srcId="{F117052E-8670-4432-AE0E-A0777581D0C3}" destId="{378B0B61-351B-408B-AFB6-889345002072}" srcOrd="2" destOrd="0" parTransId="{6BC07F44-4D00-4D13-AEAA-F22B4214FAC1}" sibTransId="{25F0DFA4-CE05-4C26-8C97-632714836B14}"/>
    <dgm:cxn modelId="{9ECFB9B8-FCA6-478B-9D33-66468ADB31F7}" srcId="{F117052E-8670-4432-AE0E-A0777581D0C3}" destId="{82554CC4-40A6-43FC-B051-5DBB63845B0D}" srcOrd="4" destOrd="0" parTransId="{7D171C59-8A4A-42B8-BAA4-CFC6B551F1C8}" sibTransId="{234C69AF-295E-4151-87B4-C20EA3F3361D}"/>
    <dgm:cxn modelId="{6BA15A48-22D0-4A9B-8EFD-02EEF3E0A150}" type="presOf" srcId="{FE36A813-3FEA-44B8-82D7-BC4ADB701559}" destId="{9E14BEB7-D391-41B8-A688-C40C22AD3DE4}" srcOrd="0" destOrd="0" presId="urn:microsoft.com/office/officeart/2005/8/layout/vList5"/>
    <dgm:cxn modelId="{9836715D-C08D-4F10-A9A8-87086EF13A20}" type="presOf" srcId="{82554CC4-40A6-43FC-B051-5DBB63845B0D}" destId="{C8AB04E4-4435-4727-A0E1-C9440B016E3E}" srcOrd="0" destOrd="0" presId="urn:microsoft.com/office/officeart/2005/8/layout/vList5"/>
    <dgm:cxn modelId="{9C95C7AF-A8E5-4F1E-ABC1-58B3C000E05A}" srcId="{F117052E-8670-4432-AE0E-A0777581D0C3}" destId="{E1BF4A8E-6BAB-40A7-B7AF-D594AE9B31CF}" srcOrd="3" destOrd="0" parTransId="{EBFA6F3A-8D1A-459B-BA05-F45A19DDB68B}" sibTransId="{5F6D5217-0CC2-440A-BD53-13033D540815}"/>
    <dgm:cxn modelId="{E8A37433-4FE7-42FC-B3A2-5BC7AFB22CF9}" type="presOf" srcId="{C2A38C58-0A6C-4CA9-A6FE-670F034ADC49}" destId="{7417EC24-FE5D-443C-BE30-C53CD9848F3D}" srcOrd="0" destOrd="0" presId="urn:microsoft.com/office/officeart/2005/8/layout/vList5"/>
    <dgm:cxn modelId="{38E56398-FCAC-4B3F-9CE0-564A764E283C}" srcId="{F117052E-8670-4432-AE0E-A0777581D0C3}" destId="{394DEFBA-F68F-4BF0-A3D0-2A5A6B0BA506}" srcOrd="1" destOrd="0" parTransId="{5C4944F1-0175-4AF7-9F55-5F376BD79220}" sibTransId="{7D4F5187-D4A7-4360-B681-856FE96E7BFA}"/>
    <dgm:cxn modelId="{FD9E5A3E-2BB9-4D0D-B39B-440385CD1008}" srcId="{C2A38C58-0A6C-4CA9-A6FE-670F034ADC49}" destId="{7DB1B469-4390-4FE9-B03A-650460076F6A}" srcOrd="0" destOrd="0" parTransId="{352C0F9B-7E49-47BF-94CC-FC51884598AA}" sibTransId="{8DB72D6A-5FA4-4770-AB9D-A0EEFC23517E}"/>
    <dgm:cxn modelId="{C6056196-676E-48FA-BEB2-DC98B684B0D8}" type="presParOf" srcId="{39570D49-5DF2-4B61-AF31-F70101B1B689}" destId="{623C99B4-C9AA-4590-8DEC-F9D594E55234}" srcOrd="0" destOrd="0" presId="urn:microsoft.com/office/officeart/2005/8/layout/vList5"/>
    <dgm:cxn modelId="{DF282E8A-4BF6-406D-BCCF-E806C10E67A1}" type="presParOf" srcId="{623C99B4-C9AA-4590-8DEC-F9D594E55234}" destId="{7417EC24-FE5D-443C-BE30-C53CD9848F3D}" srcOrd="0" destOrd="0" presId="urn:microsoft.com/office/officeart/2005/8/layout/vList5"/>
    <dgm:cxn modelId="{869153A4-AB91-4055-B324-38FCD954BEC1}" type="presParOf" srcId="{623C99B4-C9AA-4590-8DEC-F9D594E55234}" destId="{9C433864-7986-478E-8E11-94A017F1EE7E}" srcOrd="1" destOrd="0" presId="urn:microsoft.com/office/officeart/2005/8/layout/vList5"/>
    <dgm:cxn modelId="{19D39297-0E44-4205-BDAA-DC86D462DF3C}" type="presParOf" srcId="{39570D49-5DF2-4B61-AF31-F70101B1B689}" destId="{F9C45E43-85A8-4B7A-8F5D-A40E5A7F91EF}" srcOrd="1" destOrd="0" presId="urn:microsoft.com/office/officeart/2005/8/layout/vList5"/>
    <dgm:cxn modelId="{A8F9A394-52B0-4E70-B979-077305F93317}" type="presParOf" srcId="{39570D49-5DF2-4B61-AF31-F70101B1B689}" destId="{712432FE-44EC-4206-8F37-9C74D7A1FCFD}" srcOrd="2" destOrd="0" presId="urn:microsoft.com/office/officeart/2005/8/layout/vList5"/>
    <dgm:cxn modelId="{F9F67CD8-B51F-4799-9C2D-BFA0E8545A4F}" type="presParOf" srcId="{712432FE-44EC-4206-8F37-9C74D7A1FCFD}" destId="{C544841B-2FBA-49FE-83C0-961A46C9603F}" srcOrd="0" destOrd="0" presId="urn:microsoft.com/office/officeart/2005/8/layout/vList5"/>
    <dgm:cxn modelId="{D247A5E1-39E1-4B63-A3F2-4CC991B8968F}" type="presParOf" srcId="{712432FE-44EC-4206-8F37-9C74D7A1FCFD}" destId="{B9FA559B-4797-4367-8BDA-6E877532B912}" srcOrd="1" destOrd="0" presId="urn:microsoft.com/office/officeart/2005/8/layout/vList5"/>
    <dgm:cxn modelId="{D0D4152D-98CC-4449-8427-B141704359CE}" type="presParOf" srcId="{39570D49-5DF2-4B61-AF31-F70101B1B689}" destId="{5B8B09F6-693D-4F71-867F-55B719CBBD91}" srcOrd="3" destOrd="0" presId="urn:microsoft.com/office/officeart/2005/8/layout/vList5"/>
    <dgm:cxn modelId="{98E21313-E068-4E73-A970-1DC44397B4EB}" type="presParOf" srcId="{39570D49-5DF2-4B61-AF31-F70101B1B689}" destId="{BF010F43-8D58-4021-AC4A-09C5AAEA7527}" srcOrd="4" destOrd="0" presId="urn:microsoft.com/office/officeart/2005/8/layout/vList5"/>
    <dgm:cxn modelId="{395DE460-054A-4FE1-A213-A743221AB074}" type="presParOf" srcId="{BF010F43-8D58-4021-AC4A-09C5AAEA7527}" destId="{AE11348E-1E6F-40F5-9C9F-194280927C7E}" srcOrd="0" destOrd="0" presId="urn:microsoft.com/office/officeart/2005/8/layout/vList5"/>
    <dgm:cxn modelId="{2952CB64-5047-43CD-92F2-7678C0BBA658}" type="presParOf" srcId="{BF010F43-8D58-4021-AC4A-09C5AAEA7527}" destId="{9E14BEB7-D391-41B8-A688-C40C22AD3DE4}" srcOrd="1" destOrd="0" presId="urn:microsoft.com/office/officeart/2005/8/layout/vList5"/>
    <dgm:cxn modelId="{210C9BD1-68AB-4FF2-9CDE-8B412A7E20E9}" type="presParOf" srcId="{39570D49-5DF2-4B61-AF31-F70101B1B689}" destId="{825CA561-AD47-4DDC-90A0-C1C6CEBADF41}" srcOrd="5" destOrd="0" presId="urn:microsoft.com/office/officeart/2005/8/layout/vList5"/>
    <dgm:cxn modelId="{DDD3A6A6-A8B3-412D-B2F2-5A29726F45BB}" type="presParOf" srcId="{39570D49-5DF2-4B61-AF31-F70101B1B689}" destId="{BA90BF51-A532-4E5A-9BBD-E815E3DB1D45}" srcOrd="6" destOrd="0" presId="urn:microsoft.com/office/officeart/2005/8/layout/vList5"/>
    <dgm:cxn modelId="{21F9617C-9A8B-4F30-AA68-DE771118BCC1}" type="presParOf" srcId="{BA90BF51-A532-4E5A-9BBD-E815E3DB1D45}" destId="{9A7EEEF7-2601-4290-AB32-B0FC859E962E}" srcOrd="0" destOrd="0" presId="urn:microsoft.com/office/officeart/2005/8/layout/vList5"/>
    <dgm:cxn modelId="{E5AE8C68-9092-4C16-B096-345866421C60}" type="presParOf" srcId="{39570D49-5DF2-4B61-AF31-F70101B1B689}" destId="{98E5B7E4-5CFE-414A-ABCE-C3FC7F2FDBF6}" srcOrd="7" destOrd="0" presId="urn:microsoft.com/office/officeart/2005/8/layout/vList5"/>
    <dgm:cxn modelId="{E421B45C-A6AC-457E-A595-4846495C5C4A}" type="presParOf" srcId="{39570D49-5DF2-4B61-AF31-F70101B1B689}" destId="{481BD16E-FA7A-4F91-A005-3E23B7EA36D3}" srcOrd="8" destOrd="0" presId="urn:microsoft.com/office/officeart/2005/8/layout/vList5"/>
    <dgm:cxn modelId="{CB6FCD9B-720E-4129-AA5D-CA885FACA292}" type="presParOf" srcId="{481BD16E-FA7A-4F91-A005-3E23B7EA36D3}" destId="{C8AB04E4-4435-4727-A0E1-C9440B016E3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74AB4-963F-43B5-A7AF-9B85009E861F}">
      <dsp:nvSpPr>
        <dsp:cNvPr id="0" name=""/>
        <dsp:cNvSpPr/>
      </dsp:nvSpPr>
      <dsp:spPr>
        <a:xfrm>
          <a:off x="0" y="564426"/>
          <a:ext cx="3126141" cy="1539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ОТБОР НАСТАВНИКОВ</a:t>
          </a:r>
        </a:p>
      </dsp:txBody>
      <dsp:txXfrm>
        <a:off x="0" y="564426"/>
        <a:ext cx="3126141" cy="1539353"/>
      </dsp:txXfrm>
    </dsp:sp>
    <dsp:sp modelId="{D2E7BD9A-EFE9-4348-9757-5216309F06A7}">
      <dsp:nvSpPr>
        <dsp:cNvPr id="0" name=""/>
        <dsp:cNvSpPr/>
      </dsp:nvSpPr>
      <dsp:spPr>
        <a:xfrm>
          <a:off x="3385329" y="579650"/>
          <a:ext cx="3190470" cy="1506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ВЫБОР НАСТАВНИКАМИ В СООТВЕТСТВИИ С ЗАПРОСОМ НАСТАВЛЯЕМЫХ</a:t>
          </a:r>
        </a:p>
      </dsp:txBody>
      <dsp:txXfrm>
        <a:off x="3385329" y="579650"/>
        <a:ext cx="3190470" cy="1506526"/>
      </dsp:txXfrm>
    </dsp:sp>
    <dsp:sp modelId="{652063C9-00DE-4843-A95C-FC292C7D6551}">
      <dsp:nvSpPr>
        <dsp:cNvPr id="0" name=""/>
        <dsp:cNvSpPr/>
      </dsp:nvSpPr>
      <dsp:spPr>
        <a:xfrm>
          <a:off x="0" y="2279887"/>
          <a:ext cx="3237499" cy="156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ОБЕСПЕЧЕНИЕ ПСИХОЛОГИЧЕСКОГО СОПРОВОЖДЕНИЯ НАСТАВЛЯЕМЫХ</a:t>
          </a:r>
        </a:p>
      </dsp:txBody>
      <dsp:txXfrm>
        <a:off x="0" y="2279887"/>
        <a:ext cx="3237499" cy="1562448"/>
      </dsp:txXfrm>
    </dsp:sp>
    <dsp:sp modelId="{26715212-ED89-4EB9-A9E6-8859557FF033}">
      <dsp:nvSpPr>
        <dsp:cNvPr id="0" name=""/>
        <dsp:cNvSpPr/>
      </dsp:nvSpPr>
      <dsp:spPr>
        <a:xfrm>
          <a:off x="4064923" y="2259007"/>
          <a:ext cx="2510876" cy="1506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ИТОГОВАЯ ДИАГНОСТИКА</a:t>
          </a:r>
        </a:p>
      </dsp:txBody>
      <dsp:txXfrm>
        <a:off x="4064923" y="2259007"/>
        <a:ext cx="2510876" cy="15065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42059-DA48-4F6D-9D89-DB43EB7D3BE7}">
      <dsp:nvSpPr>
        <dsp:cNvPr id="0" name=""/>
        <dsp:cNvSpPr/>
      </dsp:nvSpPr>
      <dsp:spPr>
        <a:xfrm>
          <a:off x="0" y="850228"/>
          <a:ext cx="715725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7E3B62-98BD-4187-9FFB-8CD8B01AAE9B}">
      <dsp:nvSpPr>
        <dsp:cNvPr id="0" name=""/>
        <dsp:cNvSpPr/>
      </dsp:nvSpPr>
      <dsp:spPr>
        <a:xfrm>
          <a:off x="1103305" y="0"/>
          <a:ext cx="5184331" cy="10425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369" tIns="0" rIns="18936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Минимальный уровень профессионального выгорания</a:t>
          </a:r>
        </a:p>
      </dsp:txBody>
      <dsp:txXfrm>
        <a:off x="1154199" y="50894"/>
        <a:ext cx="5082543" cy="940776"/>
      </dsp:txXfrm>
    </dsp:sp>
    <dsp:sp modelId="{F4115C9E-4946-46A6-9AE5-7013D7496EB5}">
      <dsp:nvSpPr>
        <dsp:cNvPr id="0" name=""/>
        <dsp:cNvSpPr/>
      </dsp:nvSpPr>
      <dsp:spPr>
        <a:xfrm>
          <a:off x="0" y="2318249"/>
          <a:ext cx="715725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1E5819-07E8-4E90-B997-0730BC20B5E4}">
      <dsp:nvSpPr>
        <dsp:cNvPr id="0" name=""/>
        <dsp:cNvSpPr/>
      </dsp:nvSpPr>
      <dsp:spPr>
        <a:xfrm>
          <a:off x="1087112" y="1155203"/>
          <a:ext cx="5292936" cy="11516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369" tIns="0" rIns="18936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Активная позиция (участие в семинарах, педагогических сообществах, желание обмениваться опытом)</a:t>
          </a:r>
        </a:p>
      </dsp:txBody>
      <dsp:txXfrm>
        <a:off x="1143332" y="1211423"/>
        <a:ext cx="5180496" cy="1039242"/>
      </dsp:txXfrm>
    </dsp:sp>
    <dsp:sp modelId="{85D955BA-A00B-4E59-B2C3-B6D952768897}">
      <dsp:nvSpPr>
        <dsp:cNvPr id="0" name=""/>
        <dsp:cNvSpPr/>
      </dsp:nvSpPr>
      <dsp:spPr>
        <a:xfrm>
          <a:off x="0" y="3707052"/>
          <a:ext cx="715725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B4F47-9AF4-47FA-8C1F-11EB1C7E814D}">
      <dsp:nvSpPr>
        <dsp:cNvPr id="0" name=""/>
        <dsp:cNvSpPr/>
      </dsp:nvSpPr>
      <dsp:spPr>
        <a:xfrm>
          <a:off x="1189679" y="2615331"/>
          <a:ext cx="5312990" cy="1117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369" tIns="0" rIns="18936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Положительные отзывы учащихся о работе учителя-наставника</a:t>
          </a:r>
        </a:p>
      </dsp:txBody>
      <dsp:txXfrm>
        <a:off x="1244244" y="2669896"/>
        <a:ext cx="5203860" cy="1008636"/>
      </dsp:txXfrm>
    </dsp:sp>
    <dsp:sp modelId="{CBD5F233-E854-4335-8EB1-CEB1C5527CC5}">
      <dsp:nvSpPr>
        <dsp:cNvPr id="0" name=""/>
        <dsp:cNvSpPr/>
      </dsp:nvSpPr>
      <dsp:spPr>
        <a:xfrm>
          <a:off x="0" y="5136068"/>
          <a:ext cx="7157258" cy="5281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43E10-7547-4C95-89F0-1B6D60300B9B}">
      <dsp:nvSpPr>
        <dsp:cNvPr id="0" name=""/>
        <dsp:cNvSpPr/>
      </dsp:nvSpPr>
      <dsp:spPr>
        <a:xfrm>
          <a:off x="1087112" y="4000941"/>
          <a:ext cx="5605309" cy="11837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369" tIns="0" rIns="18936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Высокий уровень коммуникабельности,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эмпатии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уравновешенность нервной системы</a:t>
          </a:r>
        </a:p>
      </dsp:txBody>
      <dsp:txXfrm>
        <a:off x="1144900" y="4058729"/>
        <a:ext cx="5489733" cy="10682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CED8D-BB06-4808-96E8-37C50C4ED49B}">
      <dsp:nvSpPr>
        <dsp:cNvPr id="0" name=""/>
        <dsp:cNvSpPr/>
      </dsp:nvSpPr>
      <dsp:spPr>
        <a:xfrm>
          <a:off x="1544469" y="512683"/>
          <a:ext cx="3910121" cy="3910121"/>
        </a:xfrm>
        <a:prstGeom prst="blockArc">
          <a:avLst>
            <a:gd name="adj1" fmla="val 10719508"/>
            <a:gd name="adj2" fmla="val 1716408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FAAAE-1AAE-4ADF-83D7-06C403109DAE}">
      <dsp:nvSpPr>
        <dsp:cNvPr id="0" name=""/>
        <dsp:cNvSpPr/>
      </dsp:nvSpPr>
      <dsp:spPr>
        <a:xfrm>
          <a:off x="1542093" y="662577"/>
          <a:ext cx="3910121" cy="3910121"/>
        </a:xfrm>
        <a:prstGeom prst="blockArc">
          <a:avLst>
            <a:gd name="adj1" fmla="val 4431469"/>
            <a:gd name="adj2" fmla="val 10989445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6FFBE-95DE-4F6B-82A4-EBD0FCD4428F}">
      <dsp:nvSpPr>
        <dsp:cNvPr id="0" name=""/>
        <dsp:cNvSpPr/>
      </dsp:nvSpPr>
      <dsp:spPr>
        <a:xfrm>
          <a:off x="2693511" y="690900"/>
          <a:ext cx="3910121" cy="3910121"/>
        </a:xfrm>
        <a:prstGeom prst="blockArc">
          <a:avLst>
            <a:gd name="adj1" fmla="val 21202353"/>
            <a:gd name="adj2" fmla="val 6537624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0E95A-BDDF-40E4-B7C2-5D85E79A0F2D}">
      <dsp:nvSpPr>
        <dsp:cNvPr id="0" name=""/>
        <dsp:cNvSpPr/>
      </dsp:nvSpPr>
      <dsp:spPr>
        <a:xfrm>
          <a:off x="2680829" y="487981"/>
          <a:ext cx="3910121" cy="3910121"/>
        </a:xfrm>
        <a:prstGeom prst="blockArc">
          <a:avLst>
            <a:gd name="adj1" fmla="val 15086485"/>
            <a:gd name="adj2" fmla="val 21568527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FBB08-DC7E-405B-9B4C-820F4331A29C}">
      <dsp:nvSpPr>
        <dsp:cNvPr id="0" name=""/>
        <dsp:cNvSpPr/>
      </dsp:nvSpPr>
      <dsp:spPr>
        <a:xfrm>
          <a:off x="2856280" y="1564667"/>
          <a:ext cx="2343614" cy="1955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Наставляемый</a:t>
          </a:r>
        </a:p>
      </dsp:txBody>
      <dsp:txXfrm>
        <a:off x="3199494" y="1851023"/>
        <a:ext cx="1657186" cy="1382650"/>
      </dsp:txXfrm>
    </dsp:sp>
    <dsp:sp modelId="{ED6B01D9-08E3-4A3B-A21C-89E6B362672A}">
      <dsp:nvSpPr>
        <dsp:cNvPr id="0" name=""/>
        <dsp:cNvSpPr/>
      </dsp:nvSpPr>
      <dsp:spPr>
        <a:xfrm>
          <a:off x="2613792" y="2414"/>
          <a:ext cx="2828590" cy="1260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Учитель - предметник</a:t>
          </a:r>
        </a:p>
      </dsp:txBody>
      <dsp:txXfrm>
        <a:off x="3028029" y="187010"/>
        <a:ext cx="2000116" cy="891309"/>
      </dsp:txXfrm>
    </dsp:sp>
    <dsp:sp modelId="{F13E4C00-618F-4CA0-BAC6-714BE96E0C1E}">
      <dsp:nvSpPr>
        <dsp:cNvPr id="0" name=""/>
        <dsp:cNvSpPr/>
      </dsp:nvSpPr>
      <dsp:spPr>
        <a:xfrm>
          <a:off x="5266330" y="1481330"/>
          <a:ext cx="2558326" cy="18884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Учитель, владеющий  ИКТ -компетенциями</a:t>
          </a:r>
        </a:p>
      </dsp:txBody>
      <dsp:txXfrm>
        <a:off x="5640988" y="1757888"/>
        <a:ext cx="1809010" cy="1335342"/>
      </dsp:txXfrm>
    </dsp:sp>
    <dsp:sp modelId="{857CF35C-D787-441B-924B-A6EDA208CC13}">
      <dsp:nvSpPr>
        <dsp:cNvPr id="0" name=""/>
        <dsp:cNvSpPr/>
      </dsp:nvSpPr>
      <dsp:spPr>
        <a:xfrm>
          <a:off x="2833410" y="3821780"/>
          <a:ext cx="2389356" cy="1260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Учитель, занимающийся проектной деятельностью</a:t>
          </a:r>
        </a:p>
      </dsp:txBody>
      <dsp:txXfrm>
        <a:off x="3183323" y="4006376"/>
        <a:ext cx="1689530" cy="891309"/>
      </dsp:txXfrm>
    </dsp:sp>
    <dsp:sp modelId="{012B7ED1-F319-4753-BD94-F40300189738}">
      <dsp:nvSpPr>
        <dsp:cNvPr id="0" name=""/>
        <dsp:cNvSpPr/>
      </dsp:nvSpPr>
      <dsp:spPr>
        <a:xfrm>
          <a:off x="441196" y="1882203"/>
          <a:ext cx="2298348" cy="1260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/>
            <a:t>?</a:t>
          </a:r>
          <a:endParaRPr lang="ru-RU" sz="1900" kern="1200" dirty="0"/>
        </a:p>
      </dsp:txBody>
      <dsp:txXfrm>
        <a:off x="777781" y="2066799"/>
        <a:ext cx="1625178" cy="8913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E1050-0827-4FB0-BB81-6541E61F0BFE}">
      <dsp:nvSpPr>
        <dsp:cNvPr id="0" name=""/>
        <dsp:cNvSpPr/>
      </dsp:nvSpPr>
      <dsp:spPr>
        <a:xfrm>
          <a:off x="0" y="222849"/>
          <a:ext cx="3076730" cy="18460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Подготовка, обучение наставников</a:t>
          </a:r>
        </a:p>
      </dsp:txBody>
      <dsp:txXfrm>
        <a:off x="0" y="222849"/>
        <a:ext cx="3076730" cy="1846038"/>
      </dsp:txXfrm>
    </dsp:sp>
    <dsp:sp modelId="{4F789823-0E9D-4218-9578-A1695B6395B0}">
      <dsp:nvSpPr>
        <dsp:cNvPr id="0" name=""/>
        <dsp:cNvSpPr/>
      </dsp:nvSpPr>
      <dsp:spPr>
        <a:xfrm>
          <a:off x="3385981" y="246368"/>
          <a:ext cx="3076730" cy="18460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Подготовка, обучение наставляемых</a:t>
          </a:r>
        </a:p>
      </dsp:txBody>
      <dsp:txXfrm>
        <a:off x="3385981" y="246368"/>
        <a:ext cx="3076730" cy="1846038"/>
      </dsp:txXfrm>
    </dsp:sp>
    <dsp:sp modelId="{427399DC-E3A4-447E-8A34-ABD577D9C8BE}">
      <dsp:nvSpPr>
        <dsp:cNvPr id="0" name=""/>
        <dsp:cNvSpPr/>
      </dsp:nvSpPr>
      <dsp:spPr>
        <a:xfrm>
          <a:off x="0" y="2364801"/>
          <a:ext cx="3076730" cy="18460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Курсы  (18 часов)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«Психолого-педагогическое сопровождение наставников»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«Формирование мягких навыков (</a:t>
          </a:r>
          <a:r>
            <a:rPr lang="en-US" sz="1800" kern="1200" dirty="0"/>
            <a:t>soft skills)</a:t>
          </a:r>
          <a:endParaRPr lang="ru-RU" sz="1800" kern="1200" dirty="0"/>
        </a:p>
      </dsp:txBody>
      <dsp:txXfrm>
        <a:off x="0" y="2364801"/>
        <a:ext cx="3076730" cy="1846038"/>
      </dsp:txXfrm>
    </dsp:sp>
    <dsp:sp modelId="{EB3CB3A7-5CEA-46A7-8A76-AF3C84BF81C5}">
      <dsp:nvSpPr>
        <dsp:cNvPr id="0" name=""/>
        <dsp:cNvSpPr/>
      </dsp:nvSpPr>
      <dsp:spPr>
        <a:xfrm>
          <a:off x="3385981" y="2376561"/>
          <a:ext cx="3076730" cy="18460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Курсы 18 часов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«Педагогическая </a:t>
          </a:r>
          <a:r>
            <a:rPr lang="ru-RU" sz="1800" kern="1200" dirty="0" err="1"/>
            <a:t>рискология</a:t>
          </a:r>
          <a:r>
            <a:rPr lang="ru-RU" sz="1800" kern="1200" dirty="0"/>
            <a:t>»</a:t>
          </a:r>
        </a:p>
      </dsp:txBody>
      <dsp:txXfrm>
        <a:off x="3385981" y="2376561"/>
        <a:ext cx="3076730" cy="18460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33864-7986-478E-8E11-94A017F1EE7E}">
      <dsp:nvSpPr>
        <dsp:cNvPr id="0" name=""/>
        <dsp:cNvSpPr/>
      </dsp:nvSpPr>
      <dsp:spPr>
        <a:xfrm rot="5400000">
          <a:off x="4957459" y="-2014555"/>
          <a:ext cx="810992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/>
            <a:t>Теоретические встречи, семинары, индивидуальные встречи</a:t>
          </a:r>
        </a:p>
      </dsp:txBody>
      <dsp:txXfrm rot="-5400000">
        <a:off x="2839212" y="143281"/>
        <a:ext cx="5007899" cy="731814"/>
      </dsp:txXfrm>
    </dsp:sp>
    <dsp:sp modelId="{7417EC24-FE5D-443C-BE30-C53CD9848F3D}">
      <dsp:nvSpPr>
        <dsp:cNvPr id="0" name=""/>
        <dsp:cNvSpPr/>
      </dsp:nvSpPr>
      <dsp:spPr>
        <a:xfrm>
          <a:off x="0" y="2318"/>
          <a:ext cx="2839212" cy="1013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>
              <a:solidFill>
                <a:srgbClr val="FF0000"/>
              </a:solidFill>
            </a:rPr>
            <a:t>Я скажу – ты послушай</a:t>
          </a:r>
        </a:p>
      </dsp:txBody>
      <dsp:txXfrm>
        <a:off x="49487" y="51805"/>
        <a:ext cx="2740238" cy="914766"/>
      </dsp:txXfrm>
    </dsp:sp>
    <dsp:sp modelId="{B9FA559B-4797-4367-8BDA-6E877532B912}">
      <dsp:nvSpPr>
        <dsp:cNvPr id="0" name=""/>
        <dsp:cNvSpPr/>
      </dsp:nvSpPr>
      <dsp:spPr>
        <a:xfrm rot="5400000">
          <a:off x="4957459" y="-950127"/>
          <a:ext cx="810992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/>
            <a:t>Посещение наставляемым уроков наставника </a:t>
          </a:r>
        </a:p>
      </dsp:txBody>
      <dsp:txXfrm rot="-5400000">
        <a:off x="2839212" y="1207709"/>
        <a:ext cx="5007899" cy="731814"/>
      </dsp:txXfrm>
    </dsp:sp>
    <dsp:sp modelId="{C544841B-2FBA-49FE-83C0-961A46C9603F}">
      <dsp:nvSpPr>
        <dsp:cNvPr id="0" name=""/>
        <dsp:cNvSpPr/>
      </dsp:nvSpPr>
      <dsp:spPr>
        <a:xfrm>
          <a:off x="0" y="1066746"/>
          <a:ext cx="2839212" cy="1013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rgbClr val="FF0000"/>
              </a:solidFill>
            </a:rPr>
            <a:t>Я покажу – ты попробуй</a:t>
          </a:r>
        </a:p>
      </dsp:txBody>
      <dsp:txXfrm>
        <a:off x="49487" y="1116233"/>
        <a:ext cx="2740238" cy="914766"/>
      </dsp:txXfrm>
    </dsp:sp>
    <dsp:sp modelId="{9E14BEB7-D391-41B8-A688-C40C22AD3DE4}">
      <dsp:nvSpPr>
        <dsp:cNvPr id="0" name=""/>
        <dsp:cNvSpPr/>
      </dsp:nvSpPr>
      <dsp:spPr>
        <a:xfrm rot="5400000">
          <a:off x="4957459" y="114300"/>
          <a:ext cx="810992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/>
            <a:t>Совместная  разработка уроков  </a:t>
          </a:r>
        </a:p>
      </dsp:txBody>
      <dsp:txXfrm rot="-5400000">
        <a:off x="2839212" y="2272137"/>
        <a:ext cx="5007899" cy="731814"/>
      </dsp:txXfrm>
    </dsp:sp>
    <dsp:sp modelId="{AE11348E-1E6F-40F5-9C9F-194280927C7E}">
      <dsp:nvSpPr>
        <dsp:cNvPr id="0" name=""/>
        <dsp:cNvSpPr/>
      </dsp:nvSpPr>
      <dsp:spPr>
        <a:xfrm>
          <a:off x="0" y="2131173"/>
          <a:ext cx="2839212" cy="1013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rgbClr val="FF0000"/>
              </a:solidFill>
            </a:rPr>
            <a:t>Сделаем вместе</a:t>
          </a:r>
        </a:p>
      </dsp:txBody>
      <dsp:txXfrm>
        <a:off x="49487" y="2180660"/>
        <a:ext cx="2740238" cy="914766"/>
      </dsp:txXfrm>
    </dsp:sp>
    <dsp:sp modelId="{9A7EEEF7-2601-4290-AB32-B0FC859E962E}">
      <dsp:nvSpPr>
        <dsp:cNvPr id="0" name=""/>
        <dsp:cNvSpPr/>
      </dsp:nvSpPr>
      <dsp:spPr>
        <a:xfrm>
          <a:off x="0" y="3195601"/>
          <a:ext cx="2839212" cy="1013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FF0000"/>
              </a:solidFill>
            </a:rPr>
            <a:t>Сделай сам – я подскажу, что сделать</a:t>
          </a:r>
        </a:p>
      </dsp:txBody>
      <dsp:txXfrm>
        <a:off x="49487" y="3245088"/>
        <a:ext cx="2740238" cy="914766"/>
      </dsp:txXfrm>
    </dsp:sp>
    <dsp:sp modelId="{C8AB04E4-4435-4727-A0E1-C9440B016E3E}">
      <dsp:nvSpPr>
        <dsp:cNvPr id="0" name=""/>
        <dsp:cNvSpPr/>
      </dsp:nvSpPr>
      <dsp:spPr>
        <a:xfrm>
          <a:off x="438913" y="4241740"/>
          <a:ext cx="7328914" cy="1013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chemeClr val="accent2">
                  <a:lumMod val="75000"/>
                </a:schemeClr>
              </a:solidFill>
            </a:rPr>
            <a:t>Совместный образовательный проект</a:t>
          </a:r>
        </a:p>
      </dsp:txBody>
      <dsp:txXfrm>
        <a:off x="488400" y="4291227"/>
        <a:ext cx="7229940" cy="914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E0E13-B01F-4269-8E20-698A6C7092FF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51E7-1C95-4B38-BA68-016F63B57E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68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5" r="36599"/>
          <a:stretch/>
        </p:blipFill>
        <p:spPr>
          <a:xfrm>
            <a:off x="0" y="0"/>
            <a:ext cx="2614863" cy="685800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860884" y="1"/>
            <a:ext cx="7283114" cy="6858000"/>
          </a:xfrm>
          <a:prstGeom prst="rect">
            <a:avLst/>
          </a:prstGeom>
          <a:gradFill flip="none" rotWithShape="1">
            <a:gsLst>
              <a:gs pos="0">
                <a:srgbClr val="A7C9E4"/>
              </a:gs>
              <a:gs pos="46000">
                <a:srgbClr val="C8D8F6"/>
              </a:gs>
              <a:gs pos="100000">
                <a:srgbClr val="7C8197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4745"/>
            <a:ext cx="9144000" cy="5404064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-2" y="5053263"/>
            <a:ext cx="9144000" cy="1804737"/>
          </a:xfrm>
          <a:prstGeom prst="rect">
            <a:avLst/>
          </a:prstGeom>
          <a:gradFill flip="none" rotWithShape="1">
            <a:gsLst>
              <a:gs pos="0">
                <a:srgbClr val="A7C9E4"/>
              </a:gs>
              <a:gs pos="46000">
                <a:srgbClr val="C8D8F6"/>
              </a:gs>
              <a:gs pos="100000">
                <a:srgbClr val="7C8197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5053263"/>
            <a:ext cx="91440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5064672" y="3358342"/>
            <a:ext cx="3917045" cy="2848093"/>
          </a:xfrm>
          <a:prstGeom prst="ellipse">
            <a:avLst/>
          </a:prstGeom>
          <a:solidFill>
            <a:srgbClr val="7C8197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6950" y="4852293"/>
            <a:ext cx="3699164" cy="562556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C000"/>
                </a:solidFill>
                <a:latin typeface="BancoDi" panose="04000405000000000000" pitchFamily="82" charset="0"/>
              </a:rPr>
              <a:t>Реализация целевой модели наставничества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38007" y="233919"/>
            <a:ext cx="3998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Муниципальное общеобразовательное бюджетное учреждение гимназия № 6 г. Сочи имени Зорина Федора Михайловича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7360" y="5885411"/>
            <a:ext cx="348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Городской семинар</a:t>
            </a:r>
          </a:p>
          <a:p>
            <a:pPr algn="ctr"/>
            <a:r>
              <a:rPr lang="ru-RU" dirty="0" smtClean="0"/>
              <a:t>26.02.2021г., г. Сочи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554037" y="2371126"/>
            <a:ext cx="5708653" cy="579438"/>
            <a:chOff x="1248" y="2015"/>
            <a:chExt cx="3596" cy="365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736" y="2015"/>
              <a:ext cx="310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>
                  <a:solidFill>
                    <a:schemeClr val="accent1">
                      <a:lumMod val="75000"/>
                    </a:schemeClr>
                  </a:solidFill>
                </a:rPr>
                <a:t>Организационно-коммуникативный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630237" y="3456480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6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>
                  <a:solidFill>
                    <a:schemeClr val="accent1">
                      <a:lumMod val="75000"/>
                    </a:schemeClr>
                  </a:solidFill>
                </a:rPr>
                <a:t>Поддерживающий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706437" y="4599434"/>
            <a:ext cx="5105400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94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>
                  <a:solidFill>
                    <a:schemeClr val="accent1">
                      <a:lumMod val="75000"/>
                    </a:schemeClr>
                  </a:solidFill>
                </a:rPr>
                <a:t>Специализированный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34243" y="532015"/>
            <a:ext cx="7409757" cy="91760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Модель наставничества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65417" y="1520061"/>
            <a:ext cx="3870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Модули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CBD57-D94B-43AD-96EE-0F6501E4A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34" y="295151"/>
            <a:ext cx="7886700" cy="75743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Модули программы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457D1AC9-D181-48CB-9435-F8B7C4226E8B}"/>
              </a:ext>
            </a:extLst>
          </p:cNvPr>
          <p:cNvSpPr/>
          <p:nvPr/>
        </p:nvSpPr>
        <p:spPr>
          <a:xfrm>
            <a:off x="764291" y="1168181"/>
            <a:ext cx="4343701" cy="2718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Организационно-коммуникативный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EA4A8ED-7C7A-4373-844F-D0B9E3D34545}"/>
              </a:ext>
            </a:extLst>
          </p:cNvPr>
          <p:cNvSpPr/>
          <p:nvPr/>
        </p:nvSpPr>
        <p:spPr>
          <a:xfrm>
            <a:off x="2177935" y="3065368"/>
            <a:ext cx="5195455" cy="3146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Специализированный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B8209A4-207F-443F-ADAA-E62DDAE4EBFC}"/>
              </a:ext>
            </a:extLst>
          </p:cNvPr>
          <p:cNvSpPr/>
          <p:nvPr/>
        </p:nvSpPr>
        <p:spPr>
          <a:xfrm>
            <a:off x="4605250" y="1168181"/>
            <a:ext cx="4416047" cy="2867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Поддерживающий </a:t>
            </a:r>
          </a:p>
        </p:txBody>
      </p:sp>
    </p:spTree>
    <p:extLst>
      <p:ext uri="{BB962C8B-B14F-4D97-AF65-F5344CB8AC3E}">
        <p14:creationId xmlns:p14="http://schemas.microsoft.com/office/powerpoint/2010/main" val="339867946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3366" y="365126"/>
            <a:ext cx="6511983" cy="1325563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Модуль 1. Организационно-коммуникативный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053902"/>
              </p:ext>
            </p:extLst>
          </p:nvPr>
        </p:nvGraphicFramePr>
        <p:xfrm>
          <a:off x="2119313" y="1825625"/>
          <a:ext cx="65758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9611449E-5C37-4D93-B69E-E8B96B819C4E}"/>
              </a:ext>
            </a:extLst>
          </p:cNvPr>
          <p:cNvSpPr/>
          <p:nvPr/>
        </p:nvSpPr>
        <p:spPr>
          <a:xfrm>
            <a:off x="4845376" y="3429000"/>
            <a:ext cx="1093510" cy="3676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0F98116E-911C-40FA-92C0-0B31B23F9F24}"/>
              </a:ext>
            </a:extLst>
          </p:cNvPr>
          <p:cNvSpPr/>
          <p:nvPr/>
        </p:nvSpPr>
        <p:spPr>
          <a:xfrm>
            <a:off x="5090471" y="5176887"/>
            <a:ext cx="1555425" cy="3676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27748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1185" y="207817"/>
            <a:ext cx="6229350" cy="94254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отбора наставников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11276"/>
              </p:ext>
            </p:extLst>
          </p:nvPr>
        </p:nvGraphicFramePr>
        <p:xfrm>
          <a:off x="1479666" y="964276"/>
          <a:ext cx="7157258" cy="5664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612851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148" y="274321"/>
            <a:ext cx="7886700" cy="55184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Диагностический инструментарий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465863"/>
              </p:ext>
            </p:extLst>
          </p:nvPr>
        </p:nvGraphicFramePr>
        <p:xfrm>
          <a:off x="628650" y="955674"/>
          <a:ext cx="7966709" cy="5335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561">
                  <a:extLst>
                    <a:ext uri="{9D8B030D-6E8A-4147-A177-3AD203B41FA5}">
                      <a16:colId xmlns:a16="http://schemas.microsoft.com/office/drawing/2014/main" val="637551682"/>
                    </a:ext>
                  </a:extLst>
                </a:gridCol>
                <a:gridCol w="2258808">
                  <a:extLst>
                    <a:ext uri="{9D8B030D-6E8A-4147-A177-3AD203B41FA5}">
                      <a16:colId xmlns:a16="http://schemas.microsoft.com/office/drawing/2014/main" val="2127650200"/>
                    </a:ext>
                  </a:extLst>
                </a:gridCol>
                <a:gridCol w="3803868">
                  <a:extLst>
                    <a:ext uri="{9D8B030D-6E8A-4147-A177-3AD203B41FA5}">
                      <a16:colId xmlns:a16="http://schemas.microsoft.com/office/drawing/2014/main" val="4076485843"/>
                    </a:ext>
                  </a:extLst>
                </a:gridCol>
                <a:gridCol w="1363472">
                  <a:extLst>
                    <a:ext uri="{9D8B030D-6E8A-4147-A177-3AD203B41FA5}">
                      <a16:colId xmlns:a16="http://schemas.microsoft.com/office/drawing/2014/main" val="3346141862"/>
                    </a:ext>
                  </a:extLst>
                </a:gridCol>
              </a:tblGrid>
              <a:tr h="601942">
                <a:tc>
                  <a:txBody>
                    <a:bodyPr/>
                    <a:lstStyle/>
                    <a:p>
                      <a:r>
                        <a:rPr lang="ru-RU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Название методики, автор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Цель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Обследуемый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30486"/>
                  </a:ext>
                </a:extLst>
              </a:tr>
              <a:tr h="134069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ru-RU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Методика</a:t>
                      </a:r>
                      <a:r>
                        <a:rPr lang="ru-RU" baseline="0" dirty="0"/>
                        <a:t> «Диагностики профессионального выгорания». К. </a:t>
                      </a:r>
                      <a:r>
                        <a:rPr lang="ru-RU" baseline="0" dirty="0" err="1"/>
                        <a:t>Маслач</a:t>
                      </a:r>
                      <a:r>
                        <a:rPr lang="ru-RU" baseline="0" dirty="0"/>
                        <a:t>, С. Джексон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Изучение</a:t>
                      </a:r>
                      <a:r>
                        <a:rPr lang="ru-RU" baseline="0" dirty="0"/>
                        <a:t> уровня эмоционального истощения, наличия деперсонализации (негативного отношения к своим коллегам), уровня редакции личностных достижений (обесценивание или </a:t>
                      </a:r>
                      <a:r>
                        <a:rPr lang="ru-RU" baseline="0" dirty="0" err="1"/>
                        <a:t>переоценивание</a:t>
                      </a:r>
                      <a:r>
                        <a:rPr lang="ru-RU" baseline="0" dirty="0"/>
                        <a:t> себя)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Кандидаты в наставники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837039"/>
                  </a:ext>
                </a:extLst>
              </a:tr>
              <a:tr h="1586939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Методика «Психологический портрет наставника», авт. </a:t>
                      </a:r>
                      <a:r>
                        <a:rPr lang="ru-RU" dirty="0" err="1"/>
                        <a:t>З.В.Резапкина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/>
                        <a:t>Изучение приоритетных</a:t>
                      </a:r>
                      <a:r>
                        <a:rPr lang="ru-RU" baseline="0" dirty="0"/>
                        <a:t> ценностей учителя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/>
                        <a:t>Изучение особенностей психоэмоционального состояния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/>
                        <a:t>Уровень самооценки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/>
                        <a:t>Изучение стиля преподавания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/>
                        <a:t>Изучение уровня субъективного контроля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Кандидаты в наставники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540121"/>
                  </a:ext>
                </a:extLst>
              </a:tr>
              <a:tr h="601942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Психогеометрический</a:t>
                      </a:r>
                      <a:r>
                        <a:rPr lang="ru-RU" dirty="0"/>
                        <a:t> тест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Определение типа личности в целях психологической совместимости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Наставники</a:t>
                      </a:r>
                    </a:p>
                    <a:p>
                      <a:r>
                        <a:rPr lang="ru-RU" dirty="0"/>
                        <a:t>Наставляемый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348738"/>
                  </a:ext>
                </a:extLst>
              </a:tr>
              <a:tr h="601942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Опросник «Мой учитель»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Изучение мнения учащихся о работе учителя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Кандидаты в наставники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89091"/>
                  </a:ext>
                </a:extLst>
              </a:tr>
              <a:tr h="601942">
                <a:tc>
                  <a:txBody>
                    <a:bodyPr/>
                    <a:lstStyle/>
                    <a:p>
                      <a:r>
                        <a:rPr lang="ru-RU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Опросник для наставляемого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Изучение запроса и тематики оказания помощи наставляемому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Наставляемый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977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59585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51606-459B-49C9-BB6B-55F2C519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Наставник. Кто это?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8C6E75A-8CFB-41A9-9E29-C97C11F12B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440889"/>
              </p:ext>
            </p:extLst>
          </p:nvPr>
        </p:nvGraphicFramePr>
        <p:xfrm>
          <a:off x="628650" y="1408176"/>
          <a:ext cx="8186166" cy="5084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174802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0938" y="249381"/>
            <a:ext cx="6462106" cy="74814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Модуль 2. Поддерживающий.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Блок 2. Сетевое взаимодействие (СГУ)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654796"/>
              </p:ext>
            </p:extLst>
          </p:nvPr>
        </p:nvGraphicFramePr>
        <p:xfrm>
          <a:off x="2135765" y="1193858"/>
          <a:ext cx="646271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4751979" y="1654232"/>
            <a:ext cx="1230284" cy="32419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8046720" y="2959331"/>
            <a:ext cx="374073" cy="110559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62579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1EA9D-C372-48C2-A07F-4385DFE6A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55399"/>
            <a:ext cx="8412480" cy="71386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/>
              <a:t>Алгоритм работы наставника - наставляемого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42725F4-9C16-4945-88C3-763C8AE0B5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305451"/>
              </p:ext>
            </p:extLst>
          </p:nvPr>
        </p:nvGraphicFramePr>
        <p:xfrm>
          <a:off x="628650" y="1225296"/>
          <a:ext cx="7886700" cy="527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2E793B4-7FD5-48B6-8327-3484C0E8BD29}"/>
              </a:ext>
            </a:extLst>
          </p:cNvPr>
          <p:cNvSpPr/>
          <p:nvPr/>
        </p:nvSpPr>
        <p:spPr>
          <a:xfrm>
            <a:off x="3529584" y="4498848"/>
            <a:ext cx="4782312" cy="841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Проведение уроков наставляемым в присутствии наставника</a:t>
            </a:r>
          </a:p>
        </p:txBody>
      </p:sp>
      <p:sp>
        <p:nvSpPr>
          <p:cNvPr id="6" name="Стрелка: изогнутая вправо 5">
            <a:extLst>
              <a:ext uri="{FF2B5EF4-FFF2-40B4-BE49-F238E27FC236}">
                <a16:creationId xmlns:a16="http://schemas.microsoft.com/office/drawing/2014/main" id="{1908ADC6-0AD5-4A88-8811-5D4EE4DB5449}"/>
              </a:ext>
            </a:extLst>
          </p:cNvPr>
          <p:cNvSpPr/>
          <p:nvPr/>
        </p:nvSpPr>
        <p:spPr>
          <a:xfrm>
            <a:off x="100584" y="1463041"/>
            <a:ext cx="528066" cy="1289304"/>
          </a:xfrm>
          <a:prstGeom prst="curved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: изогнутая вправо 6">
            <a:extLst>
              <a:ext uri="{FF2B5EF4-FFF2-40B4-BE49-F238E27FC236}">
                <a16:creationId xmlns:a16="http://schemas.microsoft.com/office/drawing/2014/main" id="{1665E7D4-C463-454C-B10D-832292C8F17F}"/>
              </a:ext>
            </a:extLst>
          </p:cNvPr>
          <p:cNvSpPr/>
          <p:nvPr/>
        </p:nvSpPr>
        <p:spPr>
          <a:xfrm>
            <a:off x="8001" y="2738629"/>
            <a:ext cx="528066" cy="1289304"/>
          </a:xfrm>
          <a:prstGeom prst="curved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: изогнутая вправо 7">
            <a:extLst>
              <a:ext uri="{FF2B5EF4-FFF2-40B4-BE49-F238E27FC236}">
                <a16:creationId xmlns:a16="http://schemas.microsoft.com/office/drawing/2014/main" id="{5D149DAF-0081-4034-A3EC-E053E95B04F6}"/>
              </a:ext>
            </a:extLst>
          </p:cNvPr>
          <p:cNvSpPr/>
          <p:nvPr/>
        </p:nvSpPr>
        <p:spPr>
          <a:xfrm>
            <a:off x="54293" y="4105655"/>
            <a:ext cx="528066" cy="1289304"/>
          </a:xfrm>
          <a:prstGeom prst="curved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: изогнутая вправо 8">
            <a:extLst>
              <a:ext uri="{FF2B5EF4-FFF2-40B4-BE49-F238E27FC236}">
                <a16:creationId xmlns:a16="http://schemas.microsoft.com/office/drawing/2014/main" id="{BB71D987-92B8-44AF-B0F1-0910E637D558}"/>
              </a:ext>
            </a:extLst>
          </p:cNvPr>
          <p:cNvSpPr/>
          <p:nvPr/>
        </p:nvSpPr>
        <p:spPr>
          <a:xfrm>
            <a:off x="536067" y="5221227"/>
            <a:ext cx="528066" cy="1289304"/>
          </a:xfrm>
          <a:prstGeom prst="curved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2259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324</Words>
  <Application>Microsoft Office PowerPoint</Application>
  <PresentationFormat>Экран (4:3)</PresentationFormat>
  <Paragraphs>80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BancoDi</vt:lpstr>
      <vt:lpstr>Calibri</vt:lpstr>
      <vt:lpstr>Calibri Light</vt:lpstr>
      <vt:lpstr>Times New Roman</vt:lpstr>
      <vt:lpstr>Тема Office</vt:lpstr>
      <vt:lpstr>Реализация целевой модели наставничества</vt:lpstr>
      <vt:lpstr>Модель наставничества</vt:lpstr>
      <vt:lpstr>Модули программы</vt:lpstr>
      <vt:lpstr>Модуль 1. Организационно-коммуникативный</vt:lpstr>
      <vt:lpstr>Критерии отбора наставников</vt:lpstr>
      <vt:lpstr>Диагностический инструментарий</vt:lpstr>
      <vt:lpstr>Наставник. Кто это?</vt:lpstr>
      <vt:lpstr>Модуль 2. Поддерживающий. Блок 2. Сетевое взаимодействие (СГУ)</vt:lpstr>
      <vt:lpstr>Алгоритм работы наставника - наставляемого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Директор</cp:lastModifiedBy>
  <cp:revision>50</cp:revision>
  <dcterms:created xsi:type="dcterms:W3CDTF">2014-11-21T11:00:06Z</dcterms:created>
  <dcterms:modified xsi:type="dcterms:W3CDTF">2021-03-02T09:06:55Z</dcterms:modified>
</cp:coreProperties>
</file>