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73" r:id="rId11"/>
    <p:sldId id="276" r:id="rId12"/>
    <p:sldId id="275" r:id="rId13"/>
    <p:sldId id="277" r:id="rId14"/>
    <p:sldId id="269" r:id="rId15"/>
    <p:sldId id="270" r:id="rId16"/>
    <p:sldId id="279" r:id="rId17"/>
    <p:sldId id="28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5FAAF0-4F21-4F96-9EF5-AED5AE6D0F4B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CA93C8-E220-4617-A86C-4F1E9CF4A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6986582" cy="147002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«Электронное языковое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ученика как средство самооценки своей познавательной деятельности»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1481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i="1" spc="-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Хомутова И. В. </a:t>
            </a:r>
          </a:p>
          <a:p>
            <a:pPr algn="r"/>
            <a:r>
              <a:rPr lang="ru-RU" sz="2800" i="1" spc="-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/>
            <a:r>
              <a:rPr lang="ru-RU" sz="2800" i="1" spc="-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65 </a:t>
            </a:r>
            <a:endParaRPr lang="ru-RU" sz="2800" i="1" spc="-3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072206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https://kidblog.org/home/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ttachment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290"/>
            <a:ext cx="3224779" cy="5724000"/>
          </a:xfrm>
          <a:prstGeom prst="rect">
            <a:avLst/>
          </a:prstGeom>
        </p:spPr>
      </p:pic>
      <p:pic>
        <p:nvPicPr>
          <p:cNvPr id="4" name="Рисунок 3" descr="IMG_16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3285625" cy="58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приступить к работе, достаточно создать класс, придумать для него имя и сделать доступ для учеников. Для входа ребёнку достаточно выбрать своё имя из списка, составленного учителем, и вбить пароль.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928934"/>
            <a:ext cx="7146639" cy="336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мнению разработчиков, используя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Kidblog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можно: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создавать обсуждения в классе;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узнать цифровое общество;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практиковать навыки письма;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создать электронное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обеспечивать детям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формативную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оценку знаний.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2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928934"/>
            <a:ext cx="6552635" cy="29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6072206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https://kidblog.org/home</a:t>
            </a:r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Pinterest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интернет-сервис,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фотохостинг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позволяющий пользователям добавлять в режиме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изображения, помещать их в тематические коллекции и делиться ими с другими пользователями. Изображения можно «приколоть» к коллекциям, которые называются «досками».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143248"/>
            <a:ext cx="6525590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ttachment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85728"/>
            <a:ext cx="3492000" cy="619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6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549291" cy="6300000"/>
          </a:xfrm>
          <a:prstGeom prst="rect">
            <a:avLst/>
          </a:prstGeom>
        </p:spPr>
      </p:pic>
      <p:pic>
        <p:nvPicPr>
          <p:cNvPr id="8" name="Рисунок 7" descr="attachment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3529009" cy="62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men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529009" cy="6264000"/>
          </a:xfrm>
          <a:prstGeom prst="rect">
            <a:avLst/>
          </a:prstGeom>
        </p:spPr>
      </p:pic>
      <p:pic>
        <p:nvPicPr>
          <p:cNvPr id="3" name="Рисунок 2" descr="attachment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3508727" cy="62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ment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3556875" cy="6300000"/>
          </a:xfrm>
          <a:prstGeom prst="rect">
            <a:avLst/>
          </a:prstGeom>
        </p:spPr>
      </p:pic>
      <p:pic>
        <p:nvPicPr>
          <p:cNvPr id="3" name="Рисунок 2" descr="attachment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3508727" cy="62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цифровое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https://www.pinterest.ru/bautovakolaycheva/_saved/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214554"/>
            <a:ext cx="476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Что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цифровое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Каковы преимущества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цифрового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Какие типы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цифровых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существуют?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Какие инструменты необходимы для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цифровых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AppData\Local\Microsoft\Windows\Temporary Internet Files\Content.IE5\DLGSE6WH\57213_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7207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0010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 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electronic portfolio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(also known as an 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eportfolio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, 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e-portfolio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, 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digital portfolio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online portfolio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) is a collection of electronic evidence assembled and managed by a user, usually on the Web. Such electronic evidence may include inputted text, electronic files, images, multimedia, blog entries, and hyperlinks. E-portfolios are both demonstrations of the user's abilities and platforms for self-expression, and, if they are online, they can be maintained dynamically over time. Some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e-portfolio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applications permit varying degrees of audience access, so the same portfolio might be used for multiple purposes.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-portfolios can then go viral and be passed on to be easily viewed by many on the web.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12844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цифрового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хранить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файлы, а также гиперссылки на ваши достижения в сети Интернет,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получаете больше критериев для оценки своих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достижтений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живой, развивающийся продукт. Если вы решите внести изменения в свой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онлайн-проект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эти изменения автоматически сохраняться и в вашем цифровом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существенно шире.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удобно вести, видоизменять, оно не требует места, потому что все ваши достижения хранятся у вас в компьютере или в облаке.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компьютерных навыков и умений учащихся. Вместе с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учащиеся создают собственное цифровое пространство,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thеir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footprint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учителя получают возможность отслеживать процесс развития и роста от начала учебного года к концу, от начальной школы к выпускным классам.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также ценным опытом для самого учащегося, повышающего его самооценку и вызывающего гордость за выполненную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400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цифровых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286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ортфолио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portfolio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отражает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и развитие учащегося. Такое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быть разбито по темам и сферам интересов, но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отражает процесс учебы и содержит работы учащегося в начале, середине и конце учебного периода.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Опираясь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данные такого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ученик, его родители и учителя могут видеть, как изменялись умения и навыки, какие успехи достигнуты.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такого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ставить цели на ближайшее будущее.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portfolios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 лучших работ учащегося.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подобного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продемонстрировать качество и разнообразие достижений. Учащийся может сам решать, о каких из своих достижений он готов рассказать миру.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порфтолио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собирается под руководством школьного учителя, то учитель может устанавливать критерии и параметры, которым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должно соответствовать.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могут служить очень эффективным стимулятором выполнения более качественной работы учащимися.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61436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для  ведения цифрового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должно соответствовать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учебному плану и способствовать мотивации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 образцы достижений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 подтверждение достижения конкретных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14818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Содержать примеры, подтверждающие развитие учащегося.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должно отражать разнообразие умений и способностей.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 четкие критерии оценки достижений.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7866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создания цифровых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Kidblog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Evernote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Pinterest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AppData\Local\Microsoft\Windows\Temporary Internet Files\Content.IE5\MYTJ8L81\intern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328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«Электронное языковое портфолио ученика как средство самооценки своей познавательной деятельности»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2021-04-26T17:18:42Z</dcterms:created>
  <dcterms:modified xsi:type="dcterms:W3CDTF">2021-04-28T03:46:28Z</dcterms:modified>
</cp:coreProperties>
</file>