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84" r:id="rId3"/>
    <p:sldId id="257" r:id="rId4"/>
    <p:sldId id="258" r:id="rId5"/>
    <p:sldId id="260" r:id="rId6"/>
    <p:sldId id="298" r:id="rId7"/>
    <p:sldId id="261" r:id="rId8"/>
    <p:sldId id="296" r:id="rId9"/>
    <p:sldId id="297" r:id="rId10"/>
    <p:sldId id="264" r:id="rId11"/>
    <p:sldId id="295" r:id="rId12"/>
    <p:sldId id="286" r:id="rId13"/>
    <p:sldId id="287" r:id="rId14"/>
    <p:sldId id="289" r:id="rId15"/>
    <p:sldId id="290" r:id="rId16"/>
    <p:sldId id="294" r:id="rId17"/>
    <p:sldId id="291" r:id="rId18"/>
    <p:sldId id="288" r:id="rId19"/>
    <p:sldId id="292" r:id="rId20"/>
    <p:sldId id="293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40E8-B7D5-46E9-B484-22DF3C2161F6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9534D-585D-4424-BBFB-BC9357757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50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D545-B6C8-4385-B74E-F4E9F4E104A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43980-9B57-49DB-B46E-20E24FCB04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D545-B6C8-4385-B74E-F4E9F4E104A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3980-9B57-49DB-B46E-20E24FCB04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D545-B6C8-4385-B74E-F4E9F4E104A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3980-9B57-49DB-B46E-20E24FCB04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D545-B6C8-4385-B74E-F4E9F4E104A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3980-9B57-49DB-B46E-20E24FCB04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D545-B6C8-4385-B74E-F4E9F4E104A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3980-9B57-49DB-B46E-20E24FCB04A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D545-B6C8-4385-B74E-F4E9F4E104A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3980-9B57-49DB-B46E-20E24FCB04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D545-B6C8-4385-B74E-F4E9F4E104A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3980-9B57-49DB-B46E-20E24FCB04A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D545-B6C8-4385-B74E-F4E9F4E104A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3980-9B57-49DB-B46E-20E24FCB04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D545-B6C8-4385-B74E-F4E9F4E104A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3980-9B57-49DB-B46E-20E24FCB04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D545-B6C8-4385-B74E-F4E9F4E104A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3980-9B57-49DB-B46E-20E24FCB04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D545-B6C8-4385-B74E-F4E9F4E104A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3980-9B57-49DB-B46E-20E24FCB04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C1D545-B6C8-4385-B74E-F4E9F4E104A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D43980-9B57-49DB-B46E-20E24FCB04A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040" y="304800"/>
            <a:ext cx="7884439" cy="341223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Особенности организации и проверки ВПР по математике и русскому языку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СЦРО</a:t>
            </a:r>
          </a:p>
          <a:p>
            <a:r>
              <a:rPr lang="ru-RU" dirty="0" smtClean="0"/>
              <a:t>2021</a:t>
            </a:r>
            <a:endParaRPr lang="ru-RU" dirty="0"/>
          </a:p>
        </p:txBody>
      </p:sp>
      <p:pic>
        <p:nvPicPr>
          <p:cNvPr id="4" name="Рисунок 5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1" y="304800"/>
            <a:ext cx="1268921" cy="110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6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ЦРО\AppData\Local\Microsoft\Windows\Temporary Internet Files\Content.Outlook\AZDCOIOJ\IMG_8723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55"/>
          <a:stretch/>
        </p:blipFill>
        <p:spPr bwMode="auto">
          <a:xfrm>
            <a:off x="755576" y="548680"/>
            <a:ext cx="734481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ЦРО\AppData\Local\Microsoft\Windows\Temporary Internet Files\Content.Outlook\AZDCOIOJ\IMG_8634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4292" y="150044"/>
            <a:ext cx="5563096" cy="69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0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ЦРО\AppData\Local\Microsoft\Windows\Temporary Internet Files\Content.Outlook\AZDCOIOJ\IMG_8717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t="23481" b="6868"/>
          <a:stretch/>
        </p:blipFill>
        <p:spPr bwMode="auto">
          <a:xfrm>
            <a:off x="0" y="12711"/>
            <a:ext cx="7416824" cy="384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53523" r="2938"/>
          <a:stretch/>
        </p:blipFill>
        <p:spPr bwMode="auto">
          <a:xfrm>
            <a:off x="1602567" y="4024767"/>
            <a:ext cx="7532914" cy="283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7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0" r="4546" b="3798"/>
          <a:stretch/>
        </p:blipFill>
        <p:spPr bwMode="auto">
          <a:xfrm>
            <a:off x="0" y="116633"/>
            <a:ext cx="702027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42862" r="13652" b="5762"/>
          <a:stretch/>
        </p:blipFill>
        <p:spPr bwMode="auto">
          <a:xfrm>
            <a:off x="2199726" y="3573017"/>
            <a:ext cx="6868886" cy="313194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2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3" t="841" r="4350" b="1"/>
          <a:stretch/>
        </p:blipFill>
        <p:spPr bwMode="auto">
          <a:xfrm rot="5400000">
            <a:off x="835428" y="-644017"/>
            <a:ext cx="6321016" cy="763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9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363641" cy="38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6" t="-3276" r="13373" b="4"/>
          <a:stretch/>
        </p:blipFill>
        <p:spPr bwMode="auto">
          <a:xfrm rot="5400000">
            <a:off x="5741603" y="591849"/>
            <a:ext cx="2628327" cy="417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0" t="9313" r="16635"/>
          <a:stretch/>
        </p:blipFill>
        <p:spPr bwMode="auto">
          <a:xfrm rot="5400000">
            <a:off x="2872610" y="2248069"/>
            <a:ext cx="2318657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7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1" b="14857"/>
          <a:stretch/>
        </p:blipFill>
        <p:spPr bwMode="auto">
          <a:xfrm>
            <a:off x="17579" y="476672"/>
            <a:ext cx="8128000" cy="348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2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6011713" cy="371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20290" r="9595" b="8084"/>
          <a:stretch/>
        </p:blipFill>
        <p:spPr bwMode="auto">
          <a:xfrm>
            <a:off x="2331300" y="3635829"/>
            <a:ext cx="6795797" cy="322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0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3138" r="2515" b="12353"/>
          <a:stretch/>
        </p:blipFill>
        <p:spPr bwMode="auto">
          <a:xfrm>
            <a:off x="467544" y="404664"/>
            <a:ext cx="7456715" cy="52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0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 txBox="1">
            <a:spLocks/>
          </p:cNvSpPr>
          <p:nvPr/>
        </p:nvSpPr>
        <p:spPr>
          <a:xfrm>
            <a:off x="1687469" y="-80406"/>
            <a:ext cx="5657850" cy="7318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процедуры в школе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8"/>
          <p:cNvSpPr txBox="1">
            <a:spLocks/>
          </p:cNvSpPr>
          <p:nvPr/>
        </p:nvSpPr>
        <p:spPr bwMode="auto">
          <a:xfrm>
            <a:off x="409896" y="767557"/>
            <a:ext cx="2984897" cy="658813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defRPr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</a:t>
            </a:r>
          </a:p>
        </p:txBody>
      </p:sp>
      <p:sp>
        <p:nvSpPr>
          <p:cNvPr id="6" name="Текст 10"/>
          <p:cNvSpPr txBox="1">
            <a:spLocks/>
          </p:cNvSpPr>
          <p:nvPr/>
        </p:nvSpPr>
        <p:spPr bwMode="auto">
          <a:xfrm>
            <a:off x="5768578" y="767557"/>
            <a:ext cx="2917031" cy="658813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defRPr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</a:t>
            </a:r>
          </a:p>
        </p:txBody>
      </p:sp>
      <p:sp>
        <p:nvSpPr>
          <p:cNvPr id="7" name="Объект 9"/>
          <p:cNvSpPr txBox="1">
            <a:spLocks/>
          </p:cNvSpPr>
          <p:nvPr/>
        </p:nvSpPr>
        <p:spPr bwMode="auto">
          <a:xfrm>
            <a:off x="409896" y="1554634"/>
            <a:ext cx="297775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ВШК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Анкетирование, опросы по удовлетворенности качеством образования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учащихся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педагогических работников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"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Объект 11"/>
          <p:cNvSpPr txBox="1">
            <a:spLocks/>
          </p:cNvSpPr>
          <p:nvPr/>
        </p:nvSpPr>
        <p:spPr bwMode="auto">
          <a:xfrm>
            <a:off x="5768578" y="1554634"/>
            <a:ext cx="291703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ЕГЭ, ОГЭ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ВПР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мониторинговые исследования (комплексные, контрольные, диагностические работы по предметам и т.п.)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70000"/>
              <a:buFont typeface="Wingdings" panose="05000000000000000000" pitchFamily="2" charset="2"/>
              <a:buChar char=""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070653" y="2735734"/>
            <a:ext cx="2891481" cy="1524000"/>
          </a:xfrm>
          <a:prstGeom prst="left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45292" y="5735854"/>
            <a:ext cx="7875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НЕ могут НЕ соответствовать !!!</a:t>
            </a:r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54038" y="1700213"/>
            <a:ext cx="8589962" cy="4454525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1" name="Picture 3" descr="C:\Users\СЦРО\Desktop\ФИОК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08720"/>
            <a:ext cx="8856984" cy="43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76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ВПР являются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одной из составных частей системы оценки качества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образования регионов</a:t>
            </a:r>
          </a:p>
        </p:txBody>
      </p:sp>
      <p:pic>
        <p:nvPicPr>
          <p:cNvPr id="4" name="Рисунок 5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1" y="304800"/>
            <a:ext cx="1268921" cy="110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1" y="304800"/>
            <a:ext cx="1268921" cy="110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СЦРО\Desktop\впр семинар 27.04\вп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7543"/>
            <a:ext cx="8473085" cy="47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Основные </a:t>
            </a:r>
            <a:r>
              <a:rPr lang="ru-RU" sz="4000" dirty="0" smtClean="0"/>
              <a:t>проблемы</a:t>
            </a:r>
            <a:endParaRPr lang="ru-RU" sz="4000" dirty="0"/>
          </a:p>
        </p:txBody>
      </p:sp>
      <p:pic>
        <p:nvPicPr>
          <p:cNvPr id="5" name="Рисунок 5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268921" cy="110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объективность оценивания работ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 соответствии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 критериями;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- факты подделки (исправления баллов, разные почерки и т.п.);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фальсификация результатов (исправления педагогами, проставление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баллов за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отсутствующие ответы и т. п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.);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технические ошибки при заполнении протоколов.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8368" t="16155" r="16190" b="24394"/>
          <a:stretch/>
        </p:blipFill>
        <p:spPr bwMode="auto">
          <a:xfrm>
            <a:off x="1619672" y="-459432"/>
            <a:ext cx="7056784" cy="6912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5" descr="Эмблема СЦР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268921" cy="110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ЦРО\AppData\Local\Microsoft\Windows\Temporary Internet Files\Content.Outlook\AZDCOIOJ\PHOTO-2021-03-03-12-41-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" t="31794" r="2670" b="-519"/>
          <a:stretch/>
        </p:blipFill>
        <p:spPr bwMode="auto">
          <a:xfrm>
            <a:off x="899592" y="908720"/>
            <a:ext cx="753329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ЦРО\AppData\Local\Microsoft\Windows\Temporary Internet Files\Content.Outlook\AZDCOIOJ\IMG_8729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4726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СЦРО\AppData\Local\Microsoft\Windows\Temporary Internet Files\Content.Outlook\AZDCOIOJ\IMG_87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2" b="17982"/>
          <a:stretch/>
        </p:blipFill>
        <p:spPr bwMode="auto">
          <a:xfrm>
            <a:off x="2915816" y="3645024"/>
            <a:ext cx="6024669" cy="31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7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ЦРО\AppData\Local\Microsoft\Windows\Temporary Internet Files\Content.Outlook\AZDCOIOJ\IMG_8724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-3060" r="40536" b="1"/>
          <a:stretch/>
        </p:blipFill>
        <p:spPr bwMode="auto">
          <a:xfrm rot="5400000">
            <a:off x="983332" y="-973258"/>
            <a:ext cx="388613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СЦРО\AppData\Local\Microsoft\Windows\Temporary Internet Files\Content.Outlook\AZDCOIOJ\IMG_8721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r="50000" b="3226"/>
          <a:stretch/>
        </p:blipFill>
        <p:spPr bwMode="auto">
          <a:xfrm rot="5400000">
            <a:off x="5044480" y="2727311"/>
            <a:ext cx="3251380" cy="494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1084</TotalTime>
  <Words>110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Особенности организации и проверки ВПР по математике и русскому языку</vt:lpstr>
      <vt:lpstr>Презентация PowerPoint</vt:lpstr>
      <vt:lpstr>Презентация PowerPoint</vt:lpstr>
      <vt:lpstr>Презентация PowerPoint</vt:lpstr>
      <vt:lpstr>Основные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анализ результатов диагностических работ обучающихся 10-х классов образовательных организаций г.Сочи</dc:title>
  <dc:creator>СЦРО</dc:creator>
  <cp:lastModifiedBy>СЦРО</cp:lastModifiedBy>
  <cp:revision>49</cp:revision>
  <dcterms:created xsi:type="dcterms:W3CDTF">2020-12-22T11:05:01Z</dcterms:created>
  <dcterms:modified xsi:type="dcterms:W3CDTF">2021-04-27T07:51:36Z</dcterms:modified>
</cp:coreProperties>
</file>