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8" r:id="rId2"/>
    <p:sldMasterId id="2147483668" r:id="rId3"/>
    <p:sldMasterId id="2147483678" r:id="rId4"/>
  </p:sldMasterIdLst>
  <p:notesMasterIdLst>
    <p:notesMasterId r:id="rId23"/>
  </p:notesMasterIdLst>
  <p:handoutMasterIdLst>
    <p:handoutMasterId r:id="rId24"/>
  </p:handoutMasterIdLst>
  <p:sldIdLst>
    <p:sldId id="285" r:id="rId5"/>
    <p:sldId id="294" r:id="rId6"/>
    <p:sldId id="295" r:id="rId7"/>
    <p:sldId id="305" r:id="rId8"/>
    <p:sldId id="296" r:id="rId9"/>
    <p:sldId id="303" r:id="rId10"/>
    <p:sldId id="304" r:id="rId11"/>
    <p:sldId id="287" r:id="rId12"/>
    <p:sldId id="297" r:id="rId13"/>
    <p:sldId id="288" r:id="rId14"/>
    <p:sldId id="298" r:id="rId15"/>
    <p:sldId id="291" r:id="rId16"/>
    <p:sldId id="289" r:id="rId17"/>
    <p:sldId id="300" r:id="rId18"/>
    <p:sldId id="301" r:id="rId19"/>
    <p:sldId id="302" r:id="rId20"/>
    <p:sldId id="299" r:id="rId21"/>
    <p:sldId id="286" r:id="rId22"/>
  </p:sldIdLst>
  <p:sldSz cx="10688638" cy="7562850"/>
  <p:notesSz cx="6735763" cy="9866313"/>
  <p:defaultTextStyle>
    <a:defPPr>
      <a:defRPr lang="ru-RU"/>
    </a:defPPr>
    <a:lvl1pPr marL="0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49775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B70FF24-6E16-4AE2-9162-BD2D5C109F93}">
          <p14:sldIdLst>
            <p14:sldId id="285"/>
            <p14:sldId id="294"/>
            <p14:sldId id="295"/>
            <p14:sldId id="305"/>
            <p14:sldId id="296"/>
            <p14:sldId id="303"/>
            <p14:sldId id="304"/>
            <p14:sldId id="287"/>
            <p14:sldId id="297"/>
            <p14:sldId id="288"/>
            <p14:sldId id="298"/>
            <p14:sldId id="291"/>
            <p14:sldId id="289"/>
            <p14:sldId id="300"/>
            <p14:sldId id="301"/>
            <p14:sldId id="302"/>
            <p14:sldId id="299"/>
            <p14:sldId id="286"/>
          </p14:sldIdLst>
        </p14:section>
        <p14:section name="Раздел без заголовка" id="{237E0539-133E-48AA-82FC-353F3F08FA40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rgey Sbitnev 2" initials="SS2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C7168"/>
    <a:srgbClr val="4CAF90"/>
    <a:srgbClr val="68AF90"/>
    <a:srgbClr val="5AB8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7" autoAdjust="0"/>
    <p:restoredTop sz="94194" autoAdjust="0"/>
  </p:normalViewPr>
  <p:slideViewPr>
    <p:cSldViewPr snapToGrid="0" snapToObjects="1">
      <p:cViewPr>
        <p:scale>
          <a:sx n="78" d="100"/>
          <a:sy n="78" d="100"/>
        </p:scale>
        <p:origin x="-125" y="53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25CD66-D7D7-44A2-98F3-7E7AC078A975}" type="doc">
      <dgm:prSet loTypeId="urn:microsoft.com/office/officeart/2008/layout/Squa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ADC231-E613-4E06-A8A3-5BCC2699E0FE}">
      <dgm:prSet phldrT="[Текст]" custT="1"/>
      <dgm:spPr/>
      <dgm:t>
        <a:bodyPr/>
        <a:lstStyle/>
        <a:p>
          <a:r>
            <a:rPr lang="ru-RU" sz="2800" b="1" u="none" dirty="0" smtClean="0">
              <a:solidFill>
                <a:srgbClr val="4CAF90"/>
              </a:solidFill>
            </a:rPr>
            <a:t>Обязательная часть</a:t>
          </a:r>
          <a:r>
            <a:rPr lang="ru-RU" sz="2800" b="1" u="sng" dirty="0" smtClean="0">
              <a:solidFill>
                <a:srgbClr val="4CAF90"/>
              </a:solidFill>
            </a:rPr>
            <a:t> </a:t>
          </a:r>
          <a:endParaRPr lang="ru-RU" sz="2800" b="1" u="sng" dirty="0">
            <a:solidFill>
              <a:srgbClr val="4CAF90"/>
            </a:solidFill>
          </a:endParaRPr>
        </a:p>
      </dgm:t>
    </dgm:pt>
    <dgm:pt modelId="{5E169C60-BF4D-41AE-8A45-D8FC67F8E5E1}" type="parTrans" cxnId="{43BFD6B4-0587-407D-B427-EA4C4701E85D}">
      <dgm:prSet/>
      <dgm:spPr/>
      <dgm:t>
        <a:bodyPr/>
        <a:lstStyle/>
        <a:p>
          <a:endParaRPr lang="ru-RU"/>
        </a:p>
      </dgm:t>
    </dgm:pt>
    <dgm:pt modelId="{98E51314-FBD0-4EF3-B1D5-144181EFB6BC}" type="sibTrans" cxnId="{43BFD6B4-0587-407D-B427-EA4C4701E85D}">
      <dgm:prSet/>
      <dgm:spPr/>
      <dgm:t>
        <a:bodyPr/>
        <a:lstStyle/>
        <a:p>
          <a:endParaRPr lang="ru-RU"/>
        </a:p>
      </dgm:t>
    </dgm:pt>
    <dgm:pt modelId="{8192D597-597A-4790-88A2-9C0CB1F032FF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4CAF90"/>
              </a:solidFill>
            </a:rPr>
            <a:t>60-70%</a:t>
          </a:r>
          <a:endParaRPr lang="ru-RU" sz="3600" b="1" dirty="0">
            <a:solidFill>
              <a:srgbClr val="4CAF90"/>
            </a:solidFill>
          </a:endParaRPr>
        </a:p>
      </dgm:t>
    </dgm:pt>
    <dgm:pt modelId="{50CD5838-97DF-4EB5-B81B-8CD3BFDB11D8}" type="parTrans" cxnId="{3B60630A-DE8F-4A6E-A316-67900C85A756}">
      <dgm:prSet/>
      <dgm:spPr/>
      <dgm:t>
        <a:bodyPr/>
        <a:lstStyle/>
        <a:p>
          <a:endParaRPr lang="ru-RU"/>
        </a:p>
      </dgm:t>
    </dgm:pt>
    <dgm:pt modelId="{DDDBE631-9BC9-49D1-B61B-3DF7667B1E50}" type="sibTrans" cxnId="{3B60630A-DE8F-4A6E-A316-67900C85A756}">
      <dgm:prSet/>
      <dgm:spPr/>
      <dgm:t>
        <a:bodyPr/>
        <a:lstStyle/>
        <a:p>
          <a:endParaRPr lang="ru-RU"/>
        </a:p>
      </dgm:t>
    </dgm:pt>
    <dgm:pt modelId="{08B9D6D2-253C-45E7-ABCB-14DB818EDF28}">
      <dgm:prSet phldrT="[Текст]"/>
      <dgm:spPr/>
      <dgm:t>
        <a:bodyPr/>
        <a:lstStyle/>
        <a:p>
          <a:r>
            <a:rPr lang="ru-RU" b="1" dirty="0" smtClean="0">
              <a:solidFill>
                <a:srgbClr val="4CAF90"/>
              </a:solidFill>
            </a:rPr>
            <a:t>Обязательные предметы</a:t>
          </a:r>
          <a:endParaRPr lang="ru-RU" b="1" dirty="0">
            <a:solidFill>
              <a:srgbClr val="4CAF90"/>
            </a:solidFill>
          </a:endParaRPr>
        </a:p>
      </dgm:t>
    </dgm:pt>
    <dgm:pt modelId="{C99913F7-0425-44DB-9609-EDC01B5A86AF}" type="parTrans" cxnId="{0BC705EB-BB1A-44F5-8701-DA577E359C3D}">
      <dgm:prSet/>
      <dgm:spPr/>
      <dgm:t>
        <a:bodyPr/>
        <a:lstStyle/>
        <a:p>
          <a:endParaRPr lang="ru-RU"/>
        </a:p>
      </dgm:t>
    </dgm:pt>
    <dgm:pt modelId="{550EA7E2-CA26-4650-A2B0-2DD5139B5333}" type="sibTrans" cxnId="{0BC705EB-BB1A-44F5-8701-DA577E359C3D}">
      <dgm:prSet/>
      <dgm:spPr/>
      <dgm:t>
        <a:bodyPr/>
        <a:lstStyle/>
        <a:p>
          <a:endParaRPr lang="ru-RU"/>
        </a:p>
      </dgm:t>
    </dgm:pt>
    <dgm:pt modelId="{EBC2E80D-ED4D-44AD-AB5A-D29E4C799037}">
      <dgm:prSet phldrT="[Текст]"/>
      <dgm:spPr/>
      <dgm:t>
        <a:bodyPr/>
        <a:lstStyle/>
        <a:p>
          <a:r>
            <a:rPr lang="ru-RU" b="1" dirty="0" smtClean="0">
              <a:solidFill>
                <a:srgbClr val="4CAF90"/>
              </a:solidFill>
            </a:rPr>
            <a:t>Обязательные экзамены ОГЭ, ЕГЭ, олимпиады.</a:t>
          </a:r>
          <a:endParaRPr lang="ru-RU" b="1" dirty="0">
            <a:solidFill>
              <a:srgbClr val="4CAF90"/>
            </a:solidFill>
          </a:endParaRPr>
        </a:p>
      </dgm:t>
    </dgm:pt>
    <dgm:pt modelId="{364F4FE3-9898-46B4-BA40-F3339C668F76}" type="parTrans" cxnId="{8A87C129-16BA-4CBB-B93E-FC0622C8CC53}">
      <dgm:prSet/>
      <dgm:spPr/>
      <dgm:t>
        <a:bodyPr/>
        <a:lstStyle/>
        <a:p>
          <a:endParaRPr lang="ru-RU"/>
        </a:p>
      </dgm:t>
    </dgm:pt>
    <dgm:pt modelId="{027CCAC7-0536-4B3A-850B-111AF1CE7EDE}" type="sibTrans" cxnId="{8A87C129-16BA-4CBB-B93E-FC0622C8CC53}">
      <dgm:prSet/>
      <dgm:spPr/>
      <dgm:t>
        <a:bodyPr/>
        <a:lstStyle/>
        <a:p>
          <a:endParaRPr lang="ru-RU"/>
        </a:p>
      </dgm:t>
    </dgm:pt>
    <dgm:pt modelId="{CE42B0F3-9768-471B-B4A6-C325662C9AC7}">
      <dgm:prSet phldrT="[Текст]"/>
      <dgm:spPr/>
      <dgm:t>
        <a:bodyPr/>
        <a:lstStyle/>
        <a:p>
          <a:r>
            <a:rPr lang="ru-RU" b="1" u="none" dirty="0" smtClean="0">
              <a:solidFill>
                <a:srgbClr val="4CAF90"/>
              </a:solidFill>
            </a:rPr>
            <a:t>Часть, формируемая участниками образовательных отношений</a:t>
          </a:r>
          <a:endParaRPr lang="ru-RU" b="1" u="none" dirty="0">
            <a:solidFill>
              <a:srgbClr val="4CAF90"/>
            </a:solidFill>
          </a:endParaRPr>
        </a:p>
      </dgm:t>
    </dgm:pt>
    <dgm:pt modelId="{9016A510-0325-4975-8F89-36222FCE72F3}" type="parTrans" cxnId="{31802A19-BC12-4B68-91CD-CA3F7FB1E4B6}">
      <dgm:prSet/>
      <dgm:spPr/>
      <dgm:t>
        <a:bodyPr/>
        <a:lstStyle/>
        <a:p>
          <a:endParaRPr lang="ru-RU"/>
        </a:p>
      </dgm:t>
    </dgm:pt>
    <dgm:pt modelId="{20F07CD0-9EEE-40FA-AC32-68712F05A891}" type="sibTrans" cxnId="{31802A19-BC12-4B68-91CD-CA3F7FB1E4B6}">
      <dgm:prSet/>
      <dgm:spPr/>
      <dgm:t>
        <a:bodyPr/>
        <a:lstStyle/>
        <a:p>
          <a:endParaRPr lang="ru-RU"/>
        </a:p>
      </dgm:t>
    </dgm:pt>
    <dgm:pt modelId="{8CF5D187-782D-4615-9B07-2BA5F6688BD3}">
      <dgm:prSet phldrT="[Текст]" custT="1"/>
      <dgm:spPr/>
      <dgm:t>
        <a:bodyPr/>
        <a:lstStyle/>
        <a:p>
          <a:r>
            <a:rPr lang="ru-RU" sz="3600" b="1" dirty="0" smtClean="0">
              <a:solidFill>
                <a:srgbClr val="4CAF90"/>
              </a:solidFill>
            </a:rPr>
            <a:t>30-40%</a:t>
          </a:r>
          <a:endParaRPr lang="ru-RU" sz="3600" b="1" dirty="0">
            <a:solidFill>
              <a:srgbClr val="4CAF90"/>
            </a:solidFill>
          </a:endParaRPr>
        </a:p>
      </dgm:t>
    </dgm:pt>
    <dgm:pt modelId="{B7DA258E-3073-4BBB-9439-CCC744251026}" type="parTrans" cxnId="{AB432B77-BDD2-4C43-A6B7-A1FCCAD6C7A9}">
      <dgm:prSet/>
      <dgm:spPr/>
      <dgm:t>
        <a:bodyPr/>
        <a:lstStyle/>
        <a:p>
          <a:endParaRPr lang="ru-RU"/>
        </a:p>
      </dgm:t>
    </dgm:pt>
    <dgm:pt modelId="{0AF574BA-9B09-4C73-A6B6-C2E5DF62FFD2}" type="sibTrans" cxnId="{AB432B77-BDD2-4C43-A6B7-A1FCCAD6C7A9}">
      <dgm:prSet/>
      <dgm:spPr/>
      <dgm:t>
        <a:bodyPr/>
        <a:lstStyle/>
        <a:p>
          <a:endParaRPr lang="ru-RU"/>
        </a:p>
      </dgm:t>
    </dgm:pt>
    <dgm:pt modelId="{06716228-A51D-430C-8AC0-5C9D7496AB2D}">
      <dgm:prSet phldrT="[Текст]"/>
      <dgm:spPr/>
      <dgm:t>
        <a:bodyPr/>
        <a:lstStyle/>
        <a:p>
          <a:r>
            <a:rPr lang="ru-RU" b="1" dirty="0" smtClean="0">
              <a:solidFill>
                <a:srgbClr val="4CAF90"/>
              </a:solidFill>
            </a:rPr>
            <a:t>Факультативы, </a:t>
          </a:r>
          <a:r>
            <a:rPr lang="ru-RU" b="1" dirty="0" err="1" smtClean="0">
              <a:solidFill>
                <a:srgbClr val="4CAF90"/>
              </a:solidFill>
            </a:rPr>
            <a:t>элективы</a:t>
          </a:r>
          <a:r>
            <a:rPr lang="ru-RU" b="1" dirty="0" smtClean="0">
              <a:solidFill>
                <a:srgbClr val="4CAF90"/>
              </a:solidFill>
            </a:rPr>
            <a:t>, внеурочная деятельность</a:t>
          </a:r>
          <a:endParaRPr lang="ru-RU" b="1" dirty="0">
            <a:solidFill>
              <a:srgbClr val="4CAF90"/>
            </a:solidFill>
          </a:endParaRPr>
        </a:p>
      </dgm:t>
    </dgm:pt>
    <dgm:pt modelId="{7D486354-913F-4F0A-AC5A-C6945ABA35C1}" type="parTrans" cxnId="{ECED11F4-49C2-4FE7-8822-8B0A77B45F2A}">
      <dgm:prSet/>
      <dgm:spPr/>
      <dgm:t>
        <a:bodyPr/>
        <a:lstStyle/>
        <a:p>
          <a:endParaRPr lang="ru-RU"/>
        </a:p>
      </dgm:t>
    </dgm:pt>
    <dgm:pt modelId="{A43742B5-4623-4A26-8771-C103F3612039}" type="sibTrans" cxnId="{ECED11F4-49C2-4FE7-8822-8B0A77B45F2A}">
      <dgm:prSet/>
      <dgm:spPr/>
      <dgm:t>
        <a:bodyPr/>
        <a:lstStyle/>
        <a:p>
          <a:endParaRPr lang="ru-RU"/>
        </a:p>
      </dgm:t>
    </dgm:pt>
    <dgm:pt modelId="{F2252B30-9B6F-48E7-A5B9-6D68A7AD497D}">
      <dgm:prSet phldrT="[Текст]"/>
      <dgm:spPr/>
      <dgm:t>
        <a:bodyPr/>
        <a:lstStyle/>
        <a:p>
          <a:r>
            <a:rPr lang="ru-RU" b="1" dirty="0" smtClean="0">
              <a:solidFill>
                <a:srgbClr val="4CAF90"/>
              </a:solidFill>
            </a:rPr>
            <a:t>Конкурсы, конференции, соревнования, олимпиады.   </a:t>
          </a:r>
          <a:endParaRPr lang="ru-RU" b="1" dirty="0">
            <a:solidFill>
              <a:srgbClr val="4CAF90"/>
            </a:solidFill>
          </a:endParaRPr>
        </a:p>
      </dgm:t>
    </dgm:pt>
    <dgm:pt modelId="{625E465B-1C5F-4979-BF60-3AFD146A233F}" type="parTrans" cxnId="{35794A9E-F9CD-45B0-A07D-5E1881D9A9F3}">
      <dgm:prSet/>
      <dgm:spPr/>
      <dgm:t>
        <a:bodyPr/>
        <a:lstStyle/>
        <a:p>
          <a:endParaRPr lang="ru-RU"/>
        </a:p>
      </dgm:t>
    </dgm:pt>
    <dgm:pt modelId="{CF9892E4-05DF-4AC0-864E-7D7D7778D444}" type="sibTrans" cxnId="{35794A9E-F9CD-45B0-A07D-5E1881D9A9F3}">
      <dgm:prSet/>
      <dgm:spPr/>
      <dgm:t>
        <a:bodyPr/>
        <a:lstStyle/>
        <a:p>
          <a:endParaRPr lang="ru-RU"/>
        </a:p>
      </dgm:t>
    </dgm:pt>
    <dgm:pt modelId="{9F7F1A55-4513-4E3F-8599-1FF1229BC1A4}" type="pres">
      <dgm:prSet presAssocID="{9025CD66-D7D7-44A2-98F3-7E7AC078A975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FFEBB41D-153C-4598-A5C0-FD3BE954D670}" type="pres">
      <dgm:prSet presAssocID="{85ADC231-E613-4E06-A8A3-5BCC2699E0FE}" presName="root" presStyleCnt="0">
        <dgm:presLayoutVars>
          <dgm:chMax/>
          <dgm:chPref/>
        </dgm:presLayoutVars>
      </dgm:prSet>
      <dgm:spPr/>
    </dgm:pt>
    <dgm:pt modelId="{24286208-50D3-45EA-909F-1E5FF1A4537D}" type="pres">
      <dgm:prSet presAssocID="{85ADC231-E613-4E06-A8A3-5BCC2699E0FE}" presName="rootComposite" presStyleCnt="0">
        <dgm:presLayoutVars/>
      </dgm:prSet>
      <dgm:spPr/>
    </dgm:pt>
    <dgm:pt modelId="{DFBB02FB-D671-4DAB-A197-53AAD6144D49}" type="pres">
      <dgm:prSet presAssocID="{85ADC231-E613-4E06-A8A3-5BCC2699E0FE}" presName="ParentAccent" presStyleLbl="alignNode1" presStyleIdx="0" presStyleCnt="2"/>
      <dgm:spPr>
        <a:solidFill>
          <a:srgbClr val="68AF90"/>
        </a:solidFill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F7585E51-52C0-43A3-B5BB-B86C77BB4138}" type="pres">
      <dgm:prSet presAssocID="{85ADC231-E613-4E06-A8A3-5BCC2699E0FE}" presName="ParentSmallAccent" presStyleLbl="fgAcc1" presStyleIdx="0" presStyleCnt="2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5D99E8EF-6BF2-463A-B339-F5FC6419FBEC}" type="pres">
      <dgm:prSet presAssocID="{85ADC231-E613-4E06-A8A3-5BCC2699E0FE}" presName="Parent" presStyleLbl="revTx" presStyleIdx="0" presStyleCnt="8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6CBFAD-848C-4A02-BCC0-6DA5B545DF74}" type="pres">
      <dgm:prSet presAssocID="{85ADC231-E613-4E06-A8A3-5BCC2699E0FE}" presName="childShape" presStyleCnt="0">
        <dgm:presLayoutVars>
          <dgm:chMax val="0"/>
          <dgm:chPref val="0"/>
        </dgm:presLayoutVars>
      </dgm:prSet>
      <dgm:spPr/>
    </dgm:pt>
    <dgm:pt modelId="{9AA93AD7-FB13-401C-8848-B86DB01B35CF}" type="pres">
      <dgm:prSet presAssocID="{8192D597-597A-4790-88A2-9C0CB1F032FF}" presName="childComposite" presStyleCnt="0">
        <dgm:presLayoutVars>
          <dgm:chMax val="0"/>
          <dgm:chPref val="0"/>
        </dgm:presLayoutVars>
      </dgm:prSet>
      <dgm:spPr/>
    </dgm:pt>
    <dgm:pt modelId="{B1B0F13B-C92C-490C-B1EB-CA4351C7DB52}" type="pres">
      <dgm:prSet presAssocID="{8192D597-597A-4790-88A2-9C0CB1F032FF}" presName="ChildAccent" presStyleLbl="solidFgAcc1" presStyleIdx="0" presStyleCnt="6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CAEDF554-A672-4905-8DC4-CA9B28C7C780}" type="pres">
      <dgm:prSet presAssocID="{8192D597-597A-4790-88A2-9C0CB1F032FF}" presName="Child" presStyleLbl="revTx" presStyleIdx="1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E42250-4CB4-43F4-9351-0F11E9E328C5}" type="pres">
      <dgm:prSet presAssocID="{08B9D6D2-253C-45E7-ABCB-14DB818EDF28}" presName="childComposite" presStyleCnt="0">
        <dgm:presLayoutVars>
          <dgm:chMax val="0"/>
          <dgm:chPref val="0"/>
        </dgm:presLayoutVars>
      </dgm:prSet>
      <dgm:spPr/>
    </dgm:pt>
    <dgm:pt modelId="{B1F3F9B5-7EBE-47F9-8D5F-8BFE29C4A43C}" type="pres">
      <dgm:prSet presAssocID="{08B9D6D2-253C-45E7-ABCB-14DB818EDF28}" presName="ChildAccent" presStyleLbl="solidFgAcc1" presStyleIdx="1" presStyleCnt="6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36324090-D11A-4924-9A71-51CAEFDE24C8}" type="pres">
      <dgm:prSet presAssocID="{08B9D6D2-253C-45E7-ABCB-14DB818EDF28}" presName="Child" presStyleLbl="revTx" presStyleIdx="2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15468C-28FB-4643-ADF0-A676D1A62014}" type="pres">
      <dgm:prSet presAssocID="{EBC2E80D-ED4D-44AD-AB5A-D29E4C799037}" presName="childComposite" presStyleCnt="0">
        <dgm:presLayoutVars>
          <dgm:chMax val="0"/>
          <dgm:chPref val="0"/>
        </dgm:presLayoutVars>
      </dgm:prSet>
      <dgm:spPr/>
    </dgm:pt>
    <dgm:pt modelId="{9B40764C-6354-4C90-85DE-EEA2E1F1CB6A}" type="pres">
      <dgm:prSet presAssocID="{EBC2E80D-ED4D-44AD-AB5A-D29E4C799037}" presName="ChildAccent" presStyleLbl="solidFgAcc1" presStyleIdx="2" presStyleCnt="6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7563268E-B2A0-41BC-8C88-42C8409FF6A2}" type="pres">
      <dgm:prSet presAssocID="{EBC2E80D-ED4D-44AD-AB5A-D29E4C799037}" presName="Child" presStyleLbl="revTx" presStyleIdx="3" presStyleCnt="8" custScaleX="99514" custScaleY="19577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C3DDE2-0D0A-4936-96D2-4870C759B4BE}" type="pres">
      <dgm:prSet presAssocID="{CE42B0F3-9768-471B-B4A6-C325662C9AC7}" presName="root" presStyleCnt="0">
        <dgm:presLayoutVars>
          <dgm:chMax/>
          <dgm:chPref/>
        </dgm:presLayoutVars>
      </dgm:prSet>
      <dgm:spPr/>
    </dgm:pt>
    <dgm:pt modelId="{7473EA05-D0A7-4EDD-B301-FDCC24A6E93C}" type="pres">
      <dgm:prSet presAssocID="{CE42B0F3-9768-471B-B4A6-C325662C9AC7}" presName="rootComposite" presStyleCnt="0">
        <dgm:presLayoutVars/>
      </dgm:prSet>
      <dgm:spPr/>
    </dgm:pt>
    <dgm:pt modelId="{2CBCEED0-D4FB-4BF4-96F7-11F6CEFDABD6}" type="pres">
      <dgm:prSet presAssocID="{CE42B0F3-9768-471B-B4A6-C325662C9AC7}" presName="ParentAccent" presStyleLbl="alignNode1" presStyleIdx="1" presStyleCnt="2" custScaleX="109661"/>
      <dgm:spPr>
        <a:solidFill>
          <a:srgbClr val="68AF90"/>
        </a:solidFill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20EA2F02-6412-48C0-A59D-1A8DCF98F9FD}" type="pres">
      <dgm:prSet presAssocID="{CE42B0F3-9768-471B-B4A6-C325662C9AC7}" presName="ParentSmallAccent" presStyleLbl="fgAcc1" presStyleIdx="1" presStyleCnt="2" custLinFactNeighborX="-53623" custLinFactNeighborY="-3154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E05956E2-EE4B-4A77-A8A9-9444917AB861}" type="pres">
      <dgm:prSet presAssocID="{CE42B0F3-9768-471B-B4A6-C325662C9AC7}" presName="Parent" presStyleLbl="revTx" presStyleIdx="4" presStyleCnt="8" custScaleX="108432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EE77C7-645F-4D7C-A220-CAB67A6A4743}" type="pres">
      <dgm:prSet presAssocID="{CE42B0F3-9768-471B-B4A6-C325662C9AC7}" presName="childShape" presStyleCnt="0">
        <dgm:presLayoutVars>
          <dgm:chMax val="0"/>
          <dgm:chPref val="0"/>
        </dgm:presLayoutVars>
      </dgm:prSet>
      <dgm:spPr/>
    </dgm:pt>
    <dgm:pt modelId="{7CB7309E-A3BE-453E-80E8-D30861C7E255}" type="pres">
      <dgm:prSet presAssocID="{8CF5D187-782D-4615-9B07-2BA5F6688BD3}" presName="childComposite" presStyleCnt="0">
        <dgm:presLayoutVars>
          <dgm:chMax val="0"/>
          <dgm:chPref val="0"/>
        </dgm:presLayoutVars>
      </dgm:prSet>
      <dgm:spPr/>
    </dgm:pt>
    <dgm:pt modelId="{62331141-A365-4506-B6E1-09363F82B064}" type="pres">
      <dgm:prSet presAssocID="{8CF5D187-782D-4615-9B07-2BA5F6688BD3}" presName="ChildAccent" presStyleLbl="solidFgAcc1" presStyleIdx="3" presStyleCnt="6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6E4C4F97-736F-4975-9E50-162031BF2037}" type="pres">
      <dgm:prSet presAssocID="{8CF5D187-782D-4615-9B07-2BA5F6688BD3}" presName="Child" presStyleLbl="revTx" presStyleIdx="5" presStyleCnt="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10C1C3-681F-4F75-82C9-FF57503723CC}" type="pres">
      <dgm:prSet presAssocID="{06716228-A51D-430C-8AC0-5C9D7496AB2D}" presName="childComposite" presStyleCnt="0">
        <dgm:presLayoutVars>
          <dgm:chMax val="0"/>
          <dgm:chPref val="0"/>
        </dgm:presLayoutVars>
      </dgm:prSet>
      <dgm:spPr/>
    </dgm:pt>
    <dgm:pt modelId="{36424B01-6E91-49FF-910C-5340FC6EA00D}" type="pres">
      <dgm:prSet presAssocID="{06716228-A51D-430C-8AC0-5C9D7496AB2D}" presName="ChildAccent" presStyleLbl="solidFgAcc1" presStyleIdx="4" presStyleCnt="6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EF4E6569-344D-4673-A204-DBE6BE53C730}" type="pres">
      <dgm:prSet presAssocID="{06716228-A51D-430C-8AC0-5C9D7496AB2D}" presName="Child" presStyleLbl="revTx" presStyleIdx="6" presStyleCnt="8" custScaleY="13731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C95047-6129-4500-A237-15D0C7FDA5DE}" type="pres">
      <dgm:prSet presAssocID="{F2252B30-9B6F-48E7-A5B9-6D68A7AD497D}" presName="childComposite" presStyleCnt="0">
        <dgm:presLayoutVars>
          <dgm:chMax val="0"/>
          <dgm:chPref val="0"/>
        </dgm:presLayoutVars>
      </dgm:prSet>
      <dgm:spPr/>
    </dgm:pt>
    <dgm:pt modelId="{B2863FAA-2E54-461E-8816-8D7A42A587BB}" type="pres">
      <dgm:prSet presAssocID="{F2252B30-9B6F-48E7-A5B9-6D68A7AD497D}" presName="ChildAccent" presStyleLbl="solidFgAcc1" presStyleIdx="5" presStyleCnt="6"/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153BB4AE-4D94-409C-8DD7-CB45C43E913B}" type="pres">
      <dgm:prSet presAssocID="{F2252B30-9B6F-48E7-A5B9-6D68A7AD497D}" presName="Child" presStyleLbl="revTx" presStyleIdx="7" presStyleCnt="8" custScaleY="16773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1276BE-4F9E-412B-A6E7-854D2591A56F}" type="presOf" srcId="{9025CD66-D7D7-44A2-98F3-7E7AC078A975}" destId="{9F7F1A55-4513-4E3F-8599-1FF1229BC1A4}" srcOrd="0" destOrd="0" presId="urn:microsoft.com/office/officeart/2008/layout/SquareAccentList"/>
    <dgm:cxn modelId="{D45DBFEA-B828-4A4C-B077-F33CB85FE294}" type="presOf" srcId="{8192D597-597A-4790-88A2-9C0CB1F032FF}" destId="{CAEDF554-A672-4905-8DC4-CA9B28C7C780}" srcOrd="0" destOrd="0" presId="urn:microsoft.com/office/officeart/2008/layout/SquareAccentList"/>
    <dgm:cxn modelId="{C41587A7-8242-4CA3-B20B-EC4E61FF70DD}" type="presOf" srcId="{F2252B30-9B6F-48E7-A5B9-6D68A7AD497D}" destId="{153BB4AE-4D94-409C-8DD7-CB45C43E913B}" srcOrd="0" destOrd="0" presId="urn:microsoft.com/office/officeart/2008/layout/SquareAccentList"/>
    <dgm:cxn modelId="{31802A19-BC12-4B68-91CD-CA3F7FB1E4B6}" srcId="{9025CD66-D7D7-44A2-98F3-7E7AC078A975}" destId="{CE42B0F3-9768-471B-B4A6-C325662C9AC7}" srcOrd="1" destOrd="0" parTransId="{9016A510-0325-4975-8F89-36222FCE72F3}" sibTransId="{20F07CD0-9EEE-40FA-AC32-68712F05A891}"/>
    <dgm:cxn modelId="{AB432B77-BDD2-4C43-A6B7-A1FCCAD6C7A9}" srcId="{CE42B0F3-9768-471B-B4A6-C325662C9AC7}" destId="{8CF5D187-782D-4615-9B07-2BA5F6688BD3}" srcOrd="0" destOrd="0" parTransId="{B7DA258E-3073-4BBB-9439-CCC744251026}" sibTransId="{0AF574BA-9B09-4C73-A6B6-C2E5DF62FFD2}"/>
    <dgm:cxn modelId="{3B60630A-DE8F-4A6E-A316-67900C85A756}" srcId="{85ADC231-E613-4E06-A8A3-5BCC2699E0FE}" destId="{8192D597-597A-4790-88A2-9C0CB1F032FF}" srcOrd="0" destOrd="0" parTransId="{50CD5838-97DF-4EB5-B81B-8CD3BFDB11D8}" sibTransId="{DDDBE631-9BC9-49D1-B61B-3DF7667B1E50}"/>
    <dgm:cxn modelId="{E1A7313A-3877-4AEC-A46A-A151036E6C24}" type="presOf" srcId="{EBC2E80D-ED4D-44AD-AB5A-D29E4C799037}" destId="{7563268E-B2A0-41BC-8C88-42C8409FF6A2}" srcOrd="0" destOrd="0" presId="urn:microsoft.com/office/officeart/2008/layout/SquareAccentList"/>
    <dgm:cxn modelId="{CC83E56A-22C0-4039-9C9D-2960566B7A26}" type="presOf" srcId="{06716228-A51D-430C-8AC0-5C9D7496AB2D}" destId="{EF4E6569-344D-4673-A204-DBE6BE53C730}" srcOrd="0" destOrd="0" presId="urn:microsoft.com/office/officeart/2008/layout/SquareAccentList"/>
    <dgm:cxn modelId="{35794A9E-F9CD-45B0-A07D-5E1881D9A9F3}" srcId="{CE42B0F3-9768-471B-B4A6-C325662C9AC7}" destId="{F2252B30-9B6F-48E7-A5B9-6D68A7AD497D}" srcOrd="2" destOrd="0" parTransId="{625E465B-1C5F-4979-BF60-3AFD146A233F}" sibTransId="{CF9892E4-05DF-4AC0-864E-7D7D7778D444}"/>
    <dgm:cxn modelId="{ECED11F4-49C2-4FE7-8822-8B0A77B45F2A}" srcId="{CE42B0F3-9768-471B-B4A6-C325662C9AC7}" destId="{06716228-A51D-430C-8AC0-5C9D7496AB2D}" srcOrd="1" destOrd="0" parTransId="{7D486354-913F-4F0A-AC5A-C6945ABA35C1}" sibTransId="{A43742B5-4623-4A26-8771-C103F3612039}"/>
    <dgm:cxn modelId="{AB8E3B50-F36D-440F-9493-E99D5A918C4D}" type="presOf" srcId="{85ADC231-E613-4E06-A8A3-5BCC2699E0FE}" destId="{5D99E8EF-6BF2-463A-B339-F5FC6419FBEC}" srcOrd="0" destOrd="0" presId="urn:microsoft.com/office/officeart/2008/layout/SquareAccentList"/>
    <dgm:cxn modelId="{0BC705EB-BB1A-44F5-8701-DA577E359C3D}" srcId="{85ADC231-E613-4E06-A8A3-5BCC2699E0FE}" destId="{08B9D6D2-253C-45E7-ABCB-14DB818EDF28}" srcOrd="1" destOrd="0" parTransId="{C99913F7-0425-44DB-9609-EDC01B5A86AF}" sibTransId="{550EA7E2-CA26-4650-A2B0-2DD5139B5333}"/>
    <dgm:cxn modelId="{A4F36A68-6C3F-4BEE-B8EF-A26F0B898DAE}" type="presOf" srcId="{CE42B0F3-9768-471B-B4A6-C325662C9AC7}" destId="{E05956E2-EE4B-4A77-A8A9-9444917AB861}" srcOrd="0" destOrd="0" presId="urn:microsoft.com/office/officeart/2008/layout/SquareAccentList"/>
    <dgm:cxn modelId="{8A87C129-16BA-4CBB-B93E-FC0622C8CC53}" srcId="{85ADC231-E613-4E06-A8A3-5BCC2699E0FE}" destId="{EBC2E80D-ED4D-44AD-AB5A-D29E4C799037}" srcOrd="2" destOrd="0" parTransId="{364F4FE3-9898-46B4-BA40-F3339C668F76}" sibTransId="{027CCAC7-0536-4B3A-850B-111AF1CE7EDE}"/>
    <dgm:cxn modelId="{43BFD6B4-0587-407D-B427-EA4C4701E85D}" srcId="{9025CD66-D7D7-44A2-98F3-7E7AC078A975}" destId="{85ADC231-E613-4E06-A8A3-5BCC2699E0FE}" srcOrd="0" destOrd="0" parTransId="{5E169C60-BF4D-41AE-8A45-D8FC67F8E5E1}" sibTransId="{98E51314-FBD0-4EF3-B1D5-144181EFB6BC}"/>
    <dgm:cxn modelId="{304E7646-4227-4675-995D-B3CE97F90C37}" type="presOf" srcId="{08B9D6D2-253C-45E7-ABCB-14DB818EDF28}" destId="{36324090-D11A-4924-9A71-51CAEFDE24C8}" srcOrd="0" destOrd="0" presId="urn:microsoft.com/office/officeart/2008/layout/SquareAccentList"/>
    <dgm:cxn modelId="{88FB8D86-48FD-4F22-B46B-C6A44315B90C}" type="presOf" srcId="{8CF5D187-782D-4615-9B07-2BA5F6688BD3}" destId="{6E4C4F97-736F-4975-9E50-162031BF2037}" srcOrd="0" destOrd="0" presId="urn:microsoft.com/office/officeart/2008/layout/SquareAccentList"/>
    <dgm:cxn modelId="{B89AC505-C95B-440D-AD5A-1F06BE283512}" type="presParOf" srcId="{9F7F1A55-4513-4E3F-8599-1FF1229BC1A4}" destId="{FFEBB41D-153C-4598-A5C0-FD3BE954D670}" srcOrd="0" destOrd="0" presId="urn:microsoft.com/office/officeart/2008/layout/SquareAccentList"/>
    <dgm:cxn modelId="{0FBFE719-8F62-4FFE-8A5F-5A388BBF1FA1}" type="presParOf" srcId="{FFEBB41D-153C-4598-A5C0-FD3BE954D670}" destId="{24286208-50D3-45EA-909F-1E5FF1A4537D}" srcOrd="0" destOrd="0" presId="urn:microsoft.com/office/officeart/2008/layout/SquareAccentList"/>
    <dgm:cxn modelId="{EB15351D-0A46-48C8-BAD0-2F29E8BFEA64}" type="presParOf" srcId="{24286208-50D3-45EA-909F-1E5FF1A4537D}" destId="{DFBB02FB-D671-4DAB-A197-53AAD6144D49}" srcOrd="0" destOrd="0" presId="urn:microsoft.com/office/officeart/2008/layout/SquareAccentList"/>
    <dgm:cxn modelId="{ED686BFE-EADE-428F-A0F5-E68A4CE41826}" type="presParOf" srcId="{24286208-50D3-45EA-909F-1E5FF1A4537D}" destId="{F7585E51-52C0-43A3-B5BB-B86C77BB4138}" srcOrd="1" destOrd="0" presId="urn:microsoft.com/office/officeart/2008/layout/SquareAccentList"/>
    <dgm:cxn modelId="{2BB52D57-1C1C-4A7D-AE2C-869BB39256A4}" type="presParOf" srcId="{24286208-50D3-45EA-909F-1E5FF1A4537D}" destId="{5D99E8EF-6BF2-463A-B339-F5FC6419FBEC}" srcOrd="2" destOrd="0" presId="urn:microsoft.com/office/officeart/2008/layout/SquareAccentList"/>
    <dgm:cxn modelId="{8F24926A-1EBA-4E25-A7C4-8A07A7875F20}" type="presParOf" srcId="{FFEBB41D-153C-4598-A5C0-FD3BE954D670}" destId="{996CBFAD-848C-4A02-BCC0-6DA5B545DF74}" srcOrd="1" destOrd="0" presId="urn:microsoft.com/office/officeart/2008/layout/SquareAccentList"/>
    <dgm:cxn modelId="{445D4AD9-7142-4E33-BE8B-8F87A8C8E0C8}" type="presParOf" srcId="{996CBFAD-848C-4A02-BCC0-6DA5B545DF74}" destId="{9AA93AD7-FB13-401C-8848-B86DB01B35CF}" srcOrd="0" destOrd="0" presId="urn:microsoft.com/office/officeart/2008/layout/SquareAccentList"/>
    <dgm:cxn modelId="{5D63C8BA-2201-4DEC-B2C3-1F66EF038AA3}" type="presParOf" srcId="{9AA93AD7-FB13-401C-8848-B86DB01B35CF}" destId="{B1B0F13B-C92C-490C-B1EB-CA4351C7DB52}" srcOrd="0" destOrd="0" presId="urn:microsoft.com/office/officeart/2008/layout/SquareAccentList"/>
    <dgm:cxn modelId="{F383FE8B-0C0D-4710-A88E-5CD5855C6B1C}" type="presParOf" srcId="{9AA93AD7-FB13-401C-8848-B86DB01B35CF}" destId="{CAEDF554-A672-4905-8DC4-CA9B28C7C780}" srcOrd="1" destOrd="0" presId="urn:microsoft.com/office/officeart/2008/layout/SquareAccentList"/>
    <dgm:cxn modelId="{CE8AD1EE-18EE-4207-A9EE-9B607EFAB0AA}" type="presParOf" srcId="{996CBFAD-848C-4A02-BCC0-6DA5B545DF74}" destId="{27E42250-4CB4-43F4-9351-0F11E9E328C5}" srcOrd="1" destOrd="0" presId="urn:microsoft.com/office/officeart/2008/layout/SquareAccentList"/>
    <dgm:cxn modelId="{B524569E-AA64-4794-B538-0F58321E3DDB}" type="presParOf" srcId="{27E42250-4CB4-43F4-9351-0F11E9E328C5}" destId="{B1F3F9B5-7EBE-47F9-8D5F-8BFE29C4A43C}" srcOrd="0" destOrd="0" presId="urn:microsoft.com/office/officeart/2008/layout/SquareAccentList"/>
    <dgm:cxn modelId="{A2615E7A-C6F0-493E-A08B-F70776119FFB}" type="presParOf" srcId="{27E42250-4CB4-43F4-9351-0F11E9E328C5}" destId="{36324090-D11A-4924-9A71-51CAEFDE24C8}" srcOrd="1" destOrd="0" presId="urn:microsoft.com/office/officeart/2008/layout/SquareAccentList"/>
    <dgm:cxn modelId="{97425325-1553-4584-875C-BC8804B7DFE2}" type="presParOf" srcId="{996CBFAD-848C-4A02-BCC0-6DA5B545DF74}" destId="{E815468C-28FB-4643-ADF0-A676D1A62014}" srcOrd="2" destOrd="0" presId="urn:microsoft.com/office/officeart/2008/layout/SquareAccentList"/>
    <dgm:cxn modelId="{7C99DA55-CBE7-4135-9854-9805EF05CA08}" type="presParOf" srcId="{E815468C-28FB-4643-ADF0-A676D1A62014}" destId="{9B40764C-6354-4C90-85DE-EEA2E1F1CB6A}" srcOrd="0" destOrd="0" presId="urn:microsoft.com/office/officeart/2008/layout/SquareAccentList"/>
    <dgm:cxn modelId="{39BCC078-BCB2-4F17-BDF0-B26F3B5E9852}" type="presParOf" srcId="{E815468C-28FB-4643-ADF0-A676D1A62014}" destId="{7563268E-B2A0-41BC-8C88-42C8409FF6A2}" srcOrd="1" destOrd="0" presId="urn:microsoft.com/office/officeart/2008/layout/SquareAccentList"/>
    <dgm:cxn modelId="{1FEF62B4-A57C-4076-BD8B-A0EF28CDB662}" type="presParOf" srcId="{9F7F1A55-4513-4E3F-8599-1FF1229BC1A4}" destId="{0FC3DDE2-0D0A-4936-96D2-4870C759B4BE}" srcOrd="1" destOrd="0" presId="urn:microsoft.com/office/officeart/2008/layout/SquareAccentList"/>
    <dgm:cxn modelId="{6F61D5F1-21CE-4A98-B4B7-F03DE6401EF8}" type="presParOf" srcId="{0FC3DDE2-0D0A-4936-96D2-4870C759B4BE}" destId="{7473EA05-D0A7-4EDD-B301-FDCC24A6E93C}" srcOrd="0" destOrd="0" presId="urn:microsoft.com/office/officeart/2008/layout/SquareAccentList"/>
    <dgm:cxn modelId="{D83C0BA3-6ADD-41FE-B446-AE7878BC486F}" type="presParOf" srcId="{7473EA05-D0A7-4EDD-B301-FDCC24A6E93C}" destId="{2CBCEED0-D4FB-4BF4-96F7-11F6CEFDABD6}" srcOrd="0" destOrd="0" presId="urn:microsoft.com/office/officeart/2008/layout/SquareAccentList"/>
    <dgm:cxn modelId="{54BE2EE7-540A-4ECF-AA1E-72E0E6828AD7}" type="presParOf" srcId="{7473EA05-D0A7-4EDD-B301-FDCC24A6E93C}" destId="{20EA2F02-6412-48C0-A59D-1A8DCF98F9FD}" srcOrd="1" destOrd="0" presId="urn:microsoft.com/office/officeart/2008/layout/SquareAccentList"/>
    <dgm:cxn modelId="{13526F1A-A1A4-4792-9D27-2483C7849EEF}" type="presParOf" srcId="{7473EA05-D0A7-4EDD-B301-FDCC24A6E93C}" destId="{E05956E2-EE4B-4A77-A8A9-9444917AB861}" srcOrd="2" destOrd="0" presId="urn:microsoft.com/office/officeart/2008/layout/SquareAccentList"/>
    <dgm:cxn modelId="{412CCEDB-D53F-476A-9520-007E6FA4671A}" type="presParOf" srcId="{0FC3DDE2-0D0A-4936-96D2-4870C759B4BE}" destId="{B6EE77C7-645F-4D7C-A220-CAB67A6A4743}" srcOrd="1" destOrd="0" presId="urn:microsoft.com/office/officeart/2008/layout/SquareAccentList"/>
    <dgm:cxn modelId="{339085E7-D9BE-4347-9DE2-014949EEF1BB}" type="presParOf" srcId="{B6EE77C7-645F-4D7C-A220-CAB67A6A4743}" destId="{7CB7309E-A3BE-453E-80E8-D30861C7E255}" srcOrd="0" destOrd="0" presId="urn:microsoft.com/office/officeart/2008/layout/SquareAccentList"/>
    <dgm:cxn modelId="{D198FB36-3E78-4A5D-A975-819E88458710}" type="presParOf" srcId="{7CB7309E-A3BE-453E-80E8-D30861C7E255}" destId="{62331141-A365-4506-B6E1-09363F82B064}" srcOrd="0" destOrd="0" presId="urn:microsoft.com/office/officeart/2008/layout/SquareAccentList"/>
    <dgm:cxn modelId="{A358C43D-E012-4AE9-9583-1B16B70CD13E}" type="presParOf" srcId="{7CB7309E-A3BE-453E-80E8-D30861C7E255}" destId="{6E4C4F97-736F-4975-9E50-162031BF2037}" srcOrd="1" destOrd="0" presId="urn:microsoft.com/office/officeart/2008/layout/SquareAccentList"/>
    <dgm:cxn modelId="{CF92DA60-2C24-439A-B972-D38E5381D325}" type="presParOf" srcId="{B6EE77C7-645F-4D7C-A220-CAB67A6A4743}" destId="{FE10C1C3-681F-4F75-82C9-FF57503723CC}" srcOrd="1" destOrd="0" presId="urn:microsoft.com/office/officeart/2008/layout/SquareAccentList"/>
    <dgm:cxn modelId="{3A74BF82-209C-4D31-A330-547C73963714}" type="presParOf" srcId="{FE10C1C3-681F-4F75-82C9-FF57503723CC}" destId="{36424B01-6E91-49FF-910C-5340FC6EA00D}" srcOrd="0" destOrd="0" presId="urn:microsoft.com/office/officeart/2008/layout/SquareAccentList"/>
    <dgm:cxn modelId="{65783CB9-55AD-4351-91D5-01CC60EFBD7C}" type="presParOf" srcId="{FE10C1C3-681F-4F75-82C9-FF57503723CC}" destId="{EF4E6569-344D-4673-A204-DBE6BE53C730}" srcOrd="1" destOrd="0" presId="urn:microsoft.com/office/officeart/2008/layout/SquareAccentList"/>
    <dgm:cxn modelId="{8B207788-0DF8-46A3-AE63-A3F8E18639FF}" type="presParOf" srcId="{B6EE77C7-645F-4D7C-A220-CAB67A6A4743}" destId="{64C95047-6129-4500-A237-15D0C7FDA5DE}" srcOrd="2" destOrd="0" presId="urn:microsoft.com/office/officeart/2008/layout/SquareAccentList"/>
    <dgm:cxn modelId="{67833E72-C615-4E5F-87B7-AA6DC51AA8D5}" type="presParOf" srcId="{64C95047-6129-4500-A237-15D0C7FDA5DE}" destId="{B2863FAA-2E54-461E-8816-8D7A42A587BB}" srcOrd="0" destOrd="0" presId="urn:microsoft.com/office/officeart/2008/layout/SquareAccentList"/>
    <dgm:cxn modelId="{C90D9837-0A51-4102-B567-75C36EFA1F15}" type="presParOf" srcId="{64C95047-6129-4500-A237-15D0C7FDA5DE}" destId="{153BB4AE-4D94-409C-8DD7-CB45C43E913B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1D340E-C841-4ADC-9E4C-60F1665E7ED2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C87FACB-D19C-4790-B203-C9296CC9EA67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Анализ международного опыта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8BFB481-4354-4DCF-83C0-8E3CE3B3166F}" type="parTrans" cxnId="{810EA590-3650-4D54-87DA-B25779F6C902}">
      <dgm:prSet/>
      <dgm:spPr/>
      <dgm:t>
        <a:bodyPr/>
        <a:lstStyle/>
        <a:p>
          <a:endParaRPr lang="ru-RU"/>
        </a:p>
      </dgm:t>
    </dgm:pt>
    <dgm:pt modelId="{98EF5D17-3FC9-4708-AEEE-D09E1282B79B}" type="sibTrans" cxnId="{810EA590-3650-4D54-87DA-B25779F6C902}">
      <dgm:prSet/>
      <dgm:spPr/>
      <dgm:t>
        <a:bodyPr/>
        <a:lstStyle/>
        <a:p>
          <a:endParaRPr lang="ru-RU"/>
        </a:p>
      </dgm:t>
    </dgm:pt>
    <dgm:pt modelId="{8BE55A08-2620-4B63-A8E6-7BBC104DB50A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рамки финансовых компетенций учащихся школьного возраста 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AFAAA7A-674B-4402-88F8-DCC07476D587}" type="parTrans" cxnId="{834814C2-4C1D-40BE-8C76-25E3EBFCB4FB}">
      <dgm:prSet/>
      <dgm:spPr/>
      <dgm:t>
        <a:bodyPr/>
        <a:lstStyle/>
        <a:p>
          <a:endParaRPr lang="ru-RU"/>
        </a:p>
      </dgm:t>
    </dgm:pt>
    <dgm:pt modelId="{611EA620-F4E1-4291-BED0-3B8A3BC18DD6}" type="sibTrans" cxnId="{834814C2-4C1D-40BE-8C76-25E3EBFCB4FB}">
      <dgm:prSet/>
      <dgm:spPr/>
      <dgm:t>
        <a:bodyPr/>
        <a:lstStyle/>
        <a:p>
          <a:endParaRPr lang="ru-RU"/>
        </a:p>
      </dgm:t>
    </dgm:pt>
    <dgm:pt modelId="{9880EAB9-2491-471B-A559-6476F131374C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Концепции структуры и содержания вариативной образовательной программы  и учебно-методических материалов</a:t>
          </a:r>
          <a:endParaRPr lang="ru-RU" sz="24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698BAE-6BB8-4A73-998F-1386ACB35A3C}" type="parTrans" cxnId="{B27BFA90-9329-40C6-93A4-70260A6EE6BD}">
      <dgm:prSet/>
      <dgm:spPr/>
      <dgm:t>
        <a:bodyPr/>
        <a:lstStyle/>
        <a:p>
          <a:endParaRPr lang="ru-RU"/>
        </a:p>
      </dgm:t>
    </dgm:pt>
    <dgm:pt modelId="{1BADAA09-789A-4F01-8B39-9641FCDDAC28}" type="sibTrans" cxnId="{B27BFA90-9329-40C6-93A4-70260A6EE6BD}">
      <dgm:prSet/>
      <dgm:spPr/>
      <dgm:t>
        <a:bodyPr/>
        <a:lstStyle/>
        <a:p>
          <a:endParaRPr lang="ru-RU"/>
        </a:p>
      </dgm:t>
    </dgm:pt>
    <dgm:pt modelId="{BC440BF1-648A-431C-97B5-D584C67E5081}" type="pres">
      <dgm:prSet presAssocID="{AD1D340E-C841-4ADC-9E4C-60F1665E7ED2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FDC1C00-3871-4CE7-8D39-F437C55DDAF5}" type="pres">
      <dgm:prSet presAssocID="{BC87FACB-D19C-4790-B203-C9296CC9EA67}" presName="parentLin" presStyleCnt="0"/>
      <dgm:spPr/>
    </dgm:pt>
    <dgm:pt modelId="{31D440A4-81D3-45B3-A367-3FA8F89C0D48}" type="pres">
      <dgm:prSet presAssocID="{BC87FACB-D19C-4790-B203-C9296CC9EA6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7BBDD9-D56C-44C5-A919-19E46FDF45B5}" type="pres">
      <dgm:prSet presAssocID="{BC87FACB-D19C-4790-B203-C9296CC9EA67}" presName="parentText" presStyleLbl="node1" presStyleIdx="0" presStyleCnt="3" custScaleY="2766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93C300-5575-43FF-BCC6-964223DFC67F}" type="pres">
      <dgm:prSet presAssocID="{BC87FACB-D19C-4790-B203-C9296CC9EA67}" presName="negativeSpace" presStyleCnt="0"/>
      <dgm:spPr/>
    </dgm:pt>
    <dgm:pt modelId="{5824F3D6-4630-4A7A-85A6-7244087D576C}" type="pres">
      <dgm:prSet presAssocID="{BC87FACB-D19C-4790-B203-C9296CC9EA67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EB1DD364-77EF-43E8-BD5F-09B3139AEDAE}" type="pres">
      <dgm:prSet presAssocID="{98EF5D17-3FC9-4708-AEEE-D09E1282B79B}" presName="spaceBetweenRectangles" presStyleCnt="0"/>
      <dgm:spPr/>
    </dgm:pt>
    <dgm:pt modelId="{4E345741-65BB-43C2-AC5E-37BDF0EEF787}" type="pres">
      <dgm:prSet presAssocID="{8BE55A08-2620-4B63-A8E6-7BBC104DB50A}" presName="parentLin" presStyleCnt="0"/>
      <dgm:spPr/>
    </dgm:pt>
    <dgm:pt modelId="{F054FF79-045F-4CA6-871B-383C84CB79B8}" type="pres">
      <dgm:prSet presAssocID="{8BE55A08-2620-4B63-A8E6-7BBC104DB50A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A9458C24-2B5C-4348-953A-06122F9DAB71}" type="pres">
      <dgm:prSet presAssocID="{8BE55A08-2620-4B63-A8E6-7BBC104DB50A}" presName="parentText" presStyleLbl="node1" presStyleIdx="1" presStyleCnt="3" custScaleX="116524" custScaleY="2806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8F652-4F34-47AC-ACE6-488F6DC27683}" type="pres">
      <dgm:prSet presAssocID="{8BE55A08-2620-4B63-A8E6-7BBC104DB50A}" presName="negativeSpace" presStyleCnt="0"/>
      <dgm:spPr/>
    </dgm:pt>
    <dgm:pt modelId="{DE9C5945-CA8D-402A-9A63-74A7307A4133}" type="pres">
      <dgm:prSet presAssocID="{8BE55A08-2620-4B63-A8E6-7BBC104DB50A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  <dgm:pt modelId="{0236F877-A184-44A3-B811-0197023DDFB8}" type="pres">
      <dgm:prSet presAssocID="{611EA620-F4E1-4291-BED0-3B8A3BC18DD6}" presName="spaceBetweenRectangles" presStyleCnt="0"/>
      <dgm:spPr/>
    </dgm:pt>
    <dgm:pt modelId="{5F404DD7-7A09-4CEC-ABA8-4046EC03AFDC}" type="pres">
      <dgm:prSet presAssocID="{9880EAB9-2491-471B-A559-6476F131374C}" presName="parentLin" presStyleCnt="0"/>
      <dgm:spPr/>
    </dgm:pt>
    <dgm:pt modelId="{A5A8EF36-89CE-4884-9E63-AF66A88863DD}" type="pres">
      <dgm:prSet presAssocID="{9880EAB9-2491-471B-A559-6476F131374C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4B28E43F-E849-4C3C-A850-144630EAC1F7}" type="pres">
      <dgm:prSet presAssocID="{9880EAB9-2491-471B-A559-6476F131374C}" presName="parentText" presStyleLbl="node1" presStyleIdx="2" presStyleCnt="3" custAng="0" custScaleX="131496" custScaleY="370273" custLinFactNeighborX="-1214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967245-294D-40CD-8FDE-0A7B1DCF36A0}" type="pres">
      <dgm:prSet presAssocID="{9880EAB9-2491-471B-A559-6476F131374C}" presName="negativeSpace" presStyleCnt="0"/>
      <dgm:spPr/>
    </dgm:pt>
    <dgm:pt modelId="{D3D052E1-756D-445E-93BA-8BD7C30448E1}" type="pres">
      <dgm:prSet presAssocID="{9880EAB9-2491-471B-A559-6476F131374C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68AF90"/>
          </a:solidFill>
        </a:ln>
      </dgm:spPr>
      <dgm:t>
        <a:bodyPr/>
        <a:lstStyle/>
        <a:p>
          <a:endParaRPr lang="ru-RU"/>
        </a:p>
      </dgm:t>
    </dgm:pt>
  </dgm:ptLst>
  <dgm:cxnLst>
    <dgm:cxn modelId="{C729D9E4-8F37-43B6-BAB3-442BB7333231}" type="presOf" srcId="{BC87FACB-D19C-4790-B203-C9296CC9EA67}" destId="{31D440A4-81D3-45B3-A367-3FA8F89C0D48}" srcOrd="0" destOrd="0" presId="urn:microsoft.com/office/officeart/2005/8/layout/list1"/>
    <dgm:cxn modelId="{EDB0DE83-D022-4175-9A22-3E96FCA04C2E}" type="presOf" srcId="{8BE55A08-2620-4B63-A8E6-7BBC104DB50A}" destId="{F054FF79-045F-4CA6-871B-383C84CB79B8}" srcOrd="0" destOrd="0" presId="urn:microsoft.com/office/officeart/2005/8/layout/list1"/>
    <dgm:cxn modelId="{B27BFA90-9329-40C6-93A4-70260A6EE6BD}" srcId="{AD1D340E-C841-4ADC-9E4C-60F1665E7ED2}" destId="{9880EAB9-2491-471B-A559-6476F131374C}" srcOrd="2" destOrd="0" parTransId="{75698BAE-6BB8-4A73-998F-1386ACB35A3C}" sibTransId="{1BADAA09-789A-4F01-8B39-9641FCDDAC28}"/>
    <dgm:cxn modelId="{348F0574-355B-48A2-BA25-50E09D92A07B}" type="presOf" srcId="{BC87FACB-D19C-4790-B203-C9296CC9EA67}" destId="{D47BBDD9-D56C-44C5-A919-19E46FDF45B5}" srcOrd="1" destOrd="0" presId="urn:microsoft.com/office/officeart/2005/8/layout/list1"/>
    <dgm:cxn modelId="{6FAABBD5-EB7C-4090-8D65-451AC258FB1C}" type="presOf" srcId="{9880EAB9-2491-471B-A559-6476F131374C}" destId="{A5A8EF36-89CE-4884-9E63-AF66A88863DD}" srcOrd="0" destOrd="0" presId="urn:microsoft.com/office/officeart/2005/8/layout/list1"/>
    <dgm:cxn modelId="{74B26264-F29B-4D0C-8421-010F02FEF1B2}" type="presOf" srcId="{AD1D340E-C841-4ADC-9E4C-60F1665E7ED2}" destId="{BC440BF1-648A-431C-97B5-D584C67E5081}" srcOrd="0" destOrd="0" presId="urn:microsoft.com/office/officeart/2005/8/layout/list1"/>
    <dgm:cxn modelId="{80E44822-E0ED-41E9-8B01-9A98D2903A2A}" type="presOf" srcId="{9880EAB9-2491-471B-A559-6476F131374C}" destId="{4B28E43F-E849-4C3C-A850-144630EAC1F7}" srcOrd="1" destOrd="0" presId="urn:microsoft.com/office/officeart/2005/8/layout/list1"/>
    <dgm:cxn modelId="{F976CFCF-6AF0-46EC-AC8F-688D85932787}" type="presOf" srcId="{8BE55A08-2620-4B63-A8E6-7BBC104DB50A}" destId="{A9458C24-2B5C-4348-953A-06122F9DAB71}" srcOrd="1" destOrd="0" presId="urn:microsoft.com/office/officeart/2005/8/layout/list1"/>
    <dgm:cxn modelId="{834814C2-4C1D-40BE-8C76-25E3EBFCB4FB}" srcId="{AD1D340E-C841-4ADC-9E4C-60F1665E7ED2}" destId="{8BE55A08-2620-4B63-A8E6-7BBC104DB50A}" srcOrd="1" destOrd="0" parTransId="{9AFAAA7A-674B-4402-88F8-DCC07476D587}" sibTransId="{611EA620-F4E1-4291-BED0-3B8A3BC18DD6}"/>
    <dgm:cxn modelId="{810EA590-3650-4D54-87DA-B25779F6C902}" srcId="{AD1D340E-C841-4ADC-9E4C-60F1665E7ED2}" destId="{BC87FACB-D19C-4790-B203-C9296CC9EA67}" srcOrd="0" destOrd="0" parTransId="{B8BFB481-4354-4DCF-83C0-8E3CE3B3166F}" sibTransId="{98EF5D17-3FC9-4708-AEEE-D09E1282B79B}"/>
    <dgm:cxn modelId="{CB924188-09C1-4B2A-80D8-D2E869DA0EAF}" type="presParOf" srcId="{BC440BF1-648A-431C-97B5-D584C67E5081}" destId="{4FDC1C00-3871-4CE7-8D39-F437C55DDAF5}" srcOrd="0" destOrd="0" presId="urn:microsoft.com/office/officeart/2005/8/layout/list1"/>
    <dgm:cxn modelId="{CCFA4504-9D56-448D-BD92-C1ED804BF609}" type="presParOf" srcId="{4FDC1C00-3871-4CE7-8D39-F437C55DDAF5}" destId="{31D440A4-81D3-45B3-A367-3FA8F89C0D48}" srcOrd="0" destOrd="0" presId="urn:microsoft.com/office/officeart/2005/8/layout/list1"/>
    <dgm:cxn modelId="{79FE007E-5601-4CA0-90B3-08CD6BB802EA}" type="presParOf" srcId="{4FDC1C00-3871-4CE7-8D39-F437C55DDAF5}" destId="{D47BBDD9-D56C-44C5-A919-19E46FDF45B5}" srcOrd="1" destOrd="0" presId="urn:microsoft.com/office/officeart/2005/8/layout/list1"/>
    <dgm:cxn modelId="{3EEAEDC0-3C40-42C6-9BB0-D3BCBAF0E76E}" type="presParOf" srcId="{BC440BF1-648A-431C-97B5-D584C67E5081}" destId="{F093C300-5575-43FF-BCC6-964223DFC67F}" srcOrd="1" destOrd="0" presId="urn:microsoft.com/office/officeart/2005/8/layout/list1"/>
    <dgm:cxn modelId="{7E676004-D27B-4D10-9A49-89908A3E271E}" type="presParOf" srcId="{BC440BF1-648A-431C-97B5-D584C67E5081}" destId="{5824F3D6-4630-4A7A-85A6-7244087D576C}" srcOrd="2" destOrd="0" presId="urn:microsoft.com/office/officeart/2005/8/layout/list1"/>
    <dgm:cxn modelId="{F88234CC-3276-468A-B584-B02C7D398122}" type="presParOf" srcId="{BC440BF1-648A-431C-97B5-D584C67E5081}" destId="{EB1DD364-77EF-43E8-BD5F-09B3139AEDAE}" srcOrd="3" destOrd="0" presId="urn:microsoft.com/office/officeart/2005/8/layout/list1"/>
    <dgm:cxn modelId="{58986C77-9E10-4C4A-9283-278D72A13813}" type="presParOf" srcId="{BC440BF1-648A-431C-97B5-D584C67E5081}" destId="{4E345741-65BB-43C2-AC5E-37BDF0EEF787}" srcOrd="4" destOrd="0" presId="urn:microsoft.com/office/officeart/2005/8/layout/list1"/>
    <dgm:cxn modelId="{BFAE922B-1BF1-4087-A892-545F1BAF3225}" type="presParOf" srcId="{4E345741-65BB-43C2-AC5E-37BDF0EEF787}" destId="{F054FF79-045F-4CA6-871B-383C84CB79B8}" srcOrd="0" destOrd="0" presId="urn:microsoft.com/office/officeart/2005/8/layout/list1"/>
    <dgm:cxn modelId="{C575C62A-CA9F-4277-941C-B7A7B6021D52}" type="presParOf" srcId="{4E345741-65BB-43C2-AC5E-37BDF0EEF787}" destId="{A9458C24-2B5C-4348-953A-06122F9DAB71}" srcOrd="1" destOrd="0" presId="urn:microsoft.com/office/officeart/2005/8/layout/list1"/>
    <dgm:cxn modelId="{7337726E-C317-4F2A-9267-8A9539A466EB}" type="presParOf" srcId="{BC440BF1-648A-431C-97B5-D584C67E5081}" destId="{D5E8F652-4F34-47AC-ACE6-488F6DC27683}" srcOrd="5" destOrd="0" presId="urn:microsoft.com/office/officeart/2005/8/layout/list1"/>
    <dgm:cxn modelId="{5F6E0844-664E-4EF7-A9F9-F772A777970C}" type="presParOf" srcId="{BC440BF1-648A-431C-97B5-D584C67E5081}" destId="{DE9C5945-CA8D-402A-9A63-74A7307A4133}" srcOrd="6" destOrd="0" presId="urn:microsoft.com/office/officeart/2005/8/layout/list1"/>
    <dgm:cxn modelId="{5E0A8B07-3478-449A-A3C3-D48787146B93}" type="presParOf" srcId="{BC440BF1-648A-431C-97B5-D584C67E5081}" destId="{0236F877-A184-44A3-B811-0197023DDFB8}" srcOrd="7" destOrd="0" presId="urn:microsoft.com/office/officeart/2005/8/layout/list1"/>
    <dgm:cxn modelId="{CC42FA26-00C7-4DA8-8790-3129B63A8AB8}" type="presParOf" srcId="{BC440BF1-648A-431C-97B5-D584C67E5081}" destId="{5F404DD7-7A09-4CEC-ABA8-4046EC03AFDC}" srcOrd="8" destOrd="0" presId="urn:microsoft.com/office/officeart/2005/8/layout/list1"/>
    <dgm:cxn modelId="{2E9DE0F9-C7B6-40C4-B1B6-DF4E91D97A5A}" type="presParOf" srcId="{5F404DD7-7A09-4CEC-ABA8-4046EC03AFDC}" destId="{A5A8EF36-89CE-4884-9E63-AF66A88863DD}" srcOrd="0" destOrd="0" presId="urn:microsoft.com/office/officeart/2005/8/layout/list1"/>
    <dgm:cxn modelId="{49DE552F-FE68-42D0-8654-8210E702713D}" type="presParOf" srcId="{5F404DD7-7A09-4CEC-ABA8-4046EC03AFDC}" destId="{4B28E43F-E849-4C3C-A850-144630EAC1F7}" srcOrd="1" destOrd="0" presId="urn:microsoft.com/office/officeart/2005/8/layout/list1"/>
    <dgm:cxn modelId="{4203C769-0E34-4FCD-B22A-21B05FE38D93}" type="presParOf" srcId="{BC440BF1-648A-431C-97B5-D584C67E5081}" destId="{76967245-294D-40CD-8FDE-0A7B1DCF36A0}" srcOrd="9" destOrd="0" presId="urn:microsoft.com/office/officeart/2005/8/layout/list1"/>
    <dgm:cxn modelId="{925E0B12-FCA6-493B-A592-F0C7ABEFF463}" type="presParOf" srcId="{BC440BF1-648A-431C-97B5-D584C67E5081}" destId="{D3D052E1-756D-445E-93BA-8BD7C30448E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C5482B3-6180-47B0-8484-AC23BB217769}" type="doc">
      <dgm:prSet loTypeId="urn:microsoft.com/office/officeart/2005/8/layout/cycle3" loCatId="cycle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D99CCC2-E51C-4E96-B976-79330FD78CF1}">
      <dgm:prSet/>
      <dgm:spPr/>
      <dgm:t>
        <a:bodyPr/>
        <a:lstStyle/>
        <a:p>
          <a:pPr rtl="0"/>
          <a:r>
            <a:rPr lang="ru-RU" b="1" dirty="0" smtClean="0"/>
            <a:t>Материалы для обучающихся</a:t>
          </a:r>
          <a:endParaRPr lang="ru-RU" dirty="0"/>
        </a:p>
      </dgm:t>
    </dgm:pt>
    <dgm:pt modelId="{BB3F862D-2613-4598-8326-3AA28F413B5C}" type="parTrans" cxnId="{F4326315-7AEE-4513-961D-13D3EAB7F8E6}">
      <dgm:prSet/>
      <dgm:spPr/>
      <dgm:t>
        <a:bodyPr/>
        <a:lstStyle/>
        <a:p>
          <a:endParaRPr lang="ru-RU"/>
        </a:p>
      </dgm:t>
    </dgm:pt>
    <dgm:pt modelId="{14191C26-F541-4266-8EFB-7F49E93E31CD}" type="sibTrans" cxnId="{F4326315-7AEE-4513-961D-13D3EAB7F8E6}">
      <dgm:prSet/>
      <dgm:spPr/>
      <dgm:t>
        <a:bodyPr/>
        <a:lstStyle/>
        <a:p>
          <a:endParaRPr lang="ru-RU"/>
        </a:p>
      </dgm:t>
    </dgm:pt>
    <dgm:pt modelId="{5E3B30C8-F3FC-4608-B2C1-63CE44A5A385}">
      <dgm:prSet/>
      <dgm:spPr/>
      <dgm:t>
        <a:bodyPr/>
        <a:lstStyle/>
        <a:p>
          <a:pPr rtl="0"/>
          <a:r>
            <a:rPr lang="ru-RU" b="1" dirty="0" smtClean="0"/>
            <a:t>Учебная программа</a:t>
          </a:r>
          <a:endParaRPr lang="ru-RU" dirty="0"/>
        </a:p>
      </dgm:t>
    </dgm:pt>
    <dgm:pt modelId="{222FFBAB-D713-4651-94D9-C59A7F1103BB}" type="parTrans" cxnId="{74226C7D-FF57-4EF7-8336-40840AABD505}">
      <dgm:prSet/>
      <dgm:spPr/>
      <dgm:t>
        <a:bodyPr/>
        <a:lstStyle/>
        <a:p>
          <a:endParaRPr lang="ru-RU"/>
        </a:p>
      </dgm:t>
    </dgm:pt>
    <dgm:pt modelId="{D9B0CA14-2DB7-40DA-AA2D-3F4FBDCA52B3}" type="sibTrans" cxnId="{74226C7D-FF57-4EF7-8336-40840AABD505}">
      <dgm:prSet/>
      <dgm:spPr/>
      <dgm:t>
        <a:bodyPr/>
        <a:lstStyle/>
        <a:p>
          <a:endParaRPr lang="ru-RU"/>
        </a:p>
      </dgm:t>
    </dgm:pt>
    <dgm:pt modelId="{C3F1C9F9-F3BA-49FB-92A4-6276152A1686}">
      <dgm:prSet/>
      <dgm:spPr/>
      <dgm:t>
        <a:bodyPr/>
        <a:lstStyle/>
        <a:p>
          <a:pPr rtl="0"/>
          <a:r>
            <a:rPr lang="ru-RU" b="1" dirty="0" smtClean="0"/>
            <a:t>Методические рекомендации для учителя</a:t>
          </a:r>
          <a:endParaRPr lang="ru-RU" dirty="0"/>
        </a:p>
      </dgm:t>
    </dgm:pt>
    <dgm:pt modelId="{DB0EDD31-853E-4737-9E9C-7DA1556F5C0E}" type="parTrans" cxnId="{34EDDE3B-5016-4239-AE4C-7C717055D6C7}">
      <dgm:prSet/>
      <dgm:spPr/>
      <dgm:t>
        <a:bodyPr/>
        <a:lstStyle/>
        <a:p>
          <a:endParaRPr lang="ru-RU"/>
        </a:p>
      </dgm:t>
    </dgm:pt>
    <dgm:pt modelId="{A363DBD6-ED6A-4B47-8E5D-F8E559DB4430}" type="sibTrans" cxnId="{34EDDE3B-5016-4239-AE4C-7C717055D6C7}">
      <dgm:prSet/>
      <dgm:spPr/>
      <dgm:t>
        <a:bodyPr/>
        <a:lstStyle/>
        <a:p>
          <a:endParaRPr lang="ru-RU"/>
        </a:p>
      </dgm:t>
    </dgm:pt>
    <dgm:pt modelId="{48A5AB0C-11A7-4136-9BFA-7ACA791D8DFD}">
      <dgm:prSet/>
      <dgm:spPr/>
      <dgm:t>
        <a:bodyPr/>
        <a:lstStyle/>
        <a:p>
          <a:pPr rtl="0"/>
          <a:r>
            <a:rPr lang="ru-RU" b="1" smtClean="0"/>
            <a:t>Материалы для родителей</a:t>
          </a:r>
          <a:endParaRPr lang="ru-RU"/>
        </a:p>
      </dgm:t>
    </dgm:pt>
    <dgm:pt modelId="{D5F52BF9-42C2-43C7-BB01-0ABD3493191A}" type="parTrans" cxnId="{857F4FC5-4E20-4BC3-A1AA-1BFF4C6C1566}">
      <dgm:prSet/>
      <dgm:spPr/>
      <dgm:t>
        <a:bodyPr/>
        <a:lstStyle/>
        <a:p>
          <a:endParaRPr lang="ru-RU"/>
        </a:p>
      </dgm:t>
    </dgm:pt>
    <dgm:pt modelId="{F4478563-D19A-4A0A-9106-F7D5AB5BD418}" type="sibTrans" cxnId="{857F4FC5-4E20-4BC3-A1AA-1BFF4C6C1566}">
      <dgm:prSet/>
      <dgm:spPr/>
      <dgm:t>
        <a:bodyPr/>
        <a:lstStyle/>
        <a:p>
          <a:endParaRPr lang="ru-RU"/>
        </a:p>
      </dgm:t>
    </dgm:pt>
    <dgm:pt modelId="{2A874C4B-3172-4FE1-8F3F-757C85B1775A}">
      <dgm:prSet/>
      <dgm:spPr/>
      <dgm:t>
        <a:bodyPr/>
        <a:lstStyle/>
        <a:p>
          <a:pPr rtl="0"/>
          <a:r>
            <a:rPr lang="ru-RU" b="1" dirty="0" smtClean="0"/>
            <a:t>КИМ </a:t>
          </a:r>
        </a:p>
        <a:p>
          <a:pPr rtl="0"/>
          <a:r>
            <a:rPr lang="ru-RU" b="1" dirty="0" smtClean="0"/>
            <a:t>(рабочая тетрадь)</a:t>
          </a:r>
          <a:endParaRPr lang="ru-RU" dirty="0"/>
        </a:p>
      </dgm:t>
    </dgm:pt>
    <dgm:pt modelId="{B1AE85B5-B181-48E2-8222-943C4CE5417B}" type="parTrans" cxnId="{4A330E16-E779-4CDC-BACA-D7167FF3E277}">
      <dgm:prSet/>
      <dgm:spPr/>
      <dgm:t>
        <a:bodyPr/>
        <a:lstStyle/>
        <a:p>
          <a:endParaRPr lang="ru-RU"/>
        </a:p>
      </dgm:t>
    </dgm:pt>
    <dgm:pt modelId="{E5153500-4C8F-47E6-9321-F79144C7BBBE}" type="sibTrans" cxnId="{4A330E16-E779-4CDC-BACA-D7167FF3E277}">
      <dgm:prSet/>
      <dgm:spPr/>
      <dgm:t>
        <a:bodyPr/>
        <a:lstStyle/>
        <a:p>
          <a:endParaRPr lang="ru-RU"/>
        </a:p>
      </dgm:t>
    </dgm:pt>
    <dgm:pt modelId="{C069DCA0-92B4-4A67-A5BC-716A418DD836}" type="pres">
      <dgm:prSet presAssocID="{8C5482B3-6180-47B0-8484-AC23BB21776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546386E-4D25-45B5-8133-942E9B6E6098}" type="pres">
      <dgm:prSet presAssocID="{8C5482B3-6180-47B0-8484-AC23BB217769}" presName="cycle" presStyleCnt="0"/>
      <dgm:spPr/>
      <dgm:t>
        <a:bodyPr/>
        <a:lstStyle/>
        <a:p>
          <a:endParaRPr lang="ru-RU"/>
        </a:p>
      </dgm:t>
    </dgm:pt>
    <dgm:pt modelId="{BEBA1B80-8E1C-4534-92A8-DCB50E48DB10}" type="pres">
      <dgm:prSet presAssocID="{CD99CCC2-E51C-4E96-B976-79330FD78CF1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38FE50-2BA8-4A6D-A0B6-1FF0C3E558F6}" type="pres">
      <dgm:prSet presAssocID="{14191C26-F541-4266-8EFB-7F49E93E31C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5BB6BDF-2A24-4E59-A71A-1CCA9190A38D}" type="pres">
      <dgm:prSet presAssocID="{5E3B30C8-F3FC-4608-B2C1-63CE44A5A385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E5876F2-F58D-4E79-9E35-B90E4D0D4DFC}" type="pres">
      <dgm:prSet presAssocID="{C3F1C9F9-F3BA-49FB-92A4-6276152A168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3498BC-E373-4898-B1F5-509D060B1FBD}" type="pres">
      <dgm:prSet presAssocID="{48A5AB0C-11A7-4136-9BFA-7ACA791D8DF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1D0F74-C728-42D1-9486-8B18C162418D}" type="pres">
      <dgm:prSet presAssocID="{2A874C4B-3172-4FE1-8F3F-757C85B1775A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FE2E00-2A6D-4249-92CE-065B64358FD8}" type="presOf" srcId="{8C5482B3-6180-47B0-8484-AC23BB217769}" destId="{C069DCA0-92B4-4A67-A5BC-716A418DD836}" srcOrd="0" destOrd="0" presId="urn:microsoft.com/office/officeart/2005/8/layout/cycle3"/>
    <dgm:cxn modelId="{F4326315-7AEE-4513-961D-13D3EAB7F8E6}" srcId="{8C5482B3-6180-47B0-8484-AC23BB217769}" destId="{CD99CCC2-E51C-4E96-B976-79330FD78CF1}" srcOrd="0" destOrd="0" parTransId="{BB3F862D-2613-4598-8326-3AA28F413B5C}" sibTransId="{14191C26-F541-4266-8EFB-7F49E93E31CD}"/>
    <dgm:cxn modelId="{4EAE16EC-352A-4304-8936-9B60F2AFBEAF}" type="presOf" srcId="{14191C26-F541-4266-8EFB-7F49E93E31CD}" destId="{CD38FE50-2BA8-4A6D-A0B6-1FF0C3E558F6}" srcOrd="0" destOrd="0" presId="urn:microsoft.com/office/officeart/2005/8/layout/cycle3"/>
    <dgm:cxn modelId="{13CE5DD4-7BC8-45F1-8391-4722E2307A01}" type="presOf" srcId="{CD99CCC2-E51C-4E96-B976-79330FD78CF1}" destId="{BEBA1B80-8E1C-4534-92A8-DCB50E48DB10}" srcOrd="0" destOrd="0" presId="urn:microsoft.com/office/officeart/2005/8/layout/cycle3"/>
    <dgm:cxn modelId="{34EDDE3B-5016-4239-AE4C-7C717055D6C7}" srcId="{8C5482B3-6180-47B0-8484-AC23BB217769}" destId="{C3F1C9F9-F3BA-49FB-92A4-6276152A1686}" srcOrd="2" destOrd="0" parTransId="{DB0EDD31-853E-4737-9E9C-7DA1556F5C0E}" sibTransId="{A363DBD6-ED6A-4B47-8E5D-F8E559DB4430}"/>
    <dgm:cxn modelId="{74226C7D-FF57-4EF7-8336-40840AABD505}" srcId="{8C5482B3-6180-47B0-8484-AC23BB217769}" destId="{5E3B30C8-F3FC-4608-B2C1-63CE44A5A385}" srcOrd="1" destOrd="0" parTransId="{222FFBAB-D713-4651-94D9-C59A7F1103BB}" sibTransId="{D9B0CA14-2DB7-40DA-AA2D-3F4FBDCA52B3}"/>
    <dgm:cxn modelId="{EAD33780-65E6-4AF0-AD1B-050ED2E1B330}" type="presOf" srcId="{2A874C4B-3172-4FE1-8F3F-757C85B1775A}" destId="{C81D0F74-C728-42D1-9486-8B18C162418D}" srcOrd="0" destOrd="0" presId="urn:microsoft.com/office/officeart/2005/8/layout/cycle3"/>
    <dgm:cxn modelId="{CE67D790-0C28-4EA8-94C6-6391D8B53383}" type="presOf" srcId="{C3F1C9F9-F3BA-49FB-92A4-6276152A1686}" destId="{BE5876F2-F58D-4E79-9E35-B90E4D0D4DFC}" srcOrd="0" destOrd="0" presId="urn:microsoft.com/office/officeart/2005/8/layout/cycle3"/>
    <dgm:cxn modelId="{7903437F-91D7-48F3-ADEC-39EA4F9282D0}" type="presOf" srcId="{48A5AB0C-11A7-4136-9BFA-7ACA791D8DFD}" destId="{1A3498BC-E373-4898-B1F5-509D060B1FBD}" srcOrd="0" destOrd="0" presId="urn:microsoft.com/office/officeart/2005/8/layout/cycle3"/>
    <dgm:cxn modelId="{4A330E16-E779-4CDC-BACA-D7167FF3E277}" srcId="{8C5482B3-6180-47B0-8484-AC23BB217769}" destId="{2A874C4B-3172-4FE1-8F3F-757C85B1775A}" srcOrd="4" destOrd="0" parTransId="{B1AE85B5-B181-48E2-8222-943C4CE5417B}" sibTransId="{E5153500-4C8F-47E6-9321-F79144C7BBBE}"/>
    <dgm:cxn modelId="{C4ABB757-D027-444D-99C5-0BE9C98E5713}" type="presOf" srcId="{5E3B30C8-F3FC-4608-B2C1-63CE44A5A385}" destId="{65BB6BDF-2A24-4E59-A71A-1CCA9190A38D}" srcOrd="0" destOrd="0" presId="urn:microsoft.com/office/officeart/2005/8/layout/cycle3"/>
    <dgm:cxn modelId="{857F4FC5-4E20-4BC3-A1AA-1BFF4C6C1566}" srcId="{8C5482B3-6180-47B0-8484-AC23BB217769}" destId="{48A5AB0C-11A7-4136-9BFA-7ACA791D8DFD}" srcOrd="3" destOrd="0" parTransId="{D5F52BF9-42C2-43C7-BB01-0ABD3493191A}" sibTransId="{F4478563-D19A-4A0A-9106-F7D5AB5BD418}"/>
    <dgm:cxn modelId="{99802590-D680-457C-98EC-457D39D6ED74}" type="presParOf" srcId="{C069DCA0-92B4-4A67-A5BC-716A418DD836}" destId="{F546386E-4D25-45B5-8133-942E9B6E6098}" srcOrd="0" destOrd="0" presId="urn:microsoft.com/office/officeart/2005/8/layout/cycle3"/>
    <dgm:cxn modelId="{2A0119F4-321F-4715-9C01-5FA18F99C259}" type="presParOf" srcId="{F546386E-4D25-45B5-8133-942E9B6E6098}" destId="{BEBA1B80-8E1C-4534-92A8-DCB50E48DB10}" srcOrd="0" destOrd="0" presId="urn:microsoft.com/office/officeart/2005/8/layout/cycle3"/>
    <dgm:cxn modelId="{9636F563-57BA-4F0F-8352-2EBED3B33EFE}" type="presParOf" srcId="{F546386E-4D25-45B5-8133-942E9B6E6098}" destId="{CD38FE50-2BA8-4A6D-A0B6-1FF0C3E558F6}" srcOrd="1" destOrd="0" presId="urn:microsoft.com/office/officeart/2005/8/layout/cycle3"/>
    <dgm:cxn modelId="{BF7C72E9-98E8-4C25-A342-BBB3C8CF76D8}" type="presParOf" srcId="{F546386E-4D25-45B5-8133-942E9B6E6098}" destId="{65BB6BDF-2A24-4E59-A71A-1CCA9190A38D}" srcOrd="2" destOrd="0" presId="urn:microsoft.com/office/officeart/2005/8/layout/cycle3"/>
    <dgm:cxn modelId="{1F8A4062-B48E-4027-BD03-7FB13264D701}" type="presParOf" srcId="{F546386E-4D25-45B5-8133-942E9B6E6098}" destId="{BE5876F2-F58D-4E79-9E35-B90E4D0D4DFC}" srcOrd="3" destOrd="0" presId="urn:microsoft.com/office/officeart/2005/8/layout/cycle3"/>
    <dgm:cxn modelId="{93433F42-3FC0-47BD-917F-FB9728E24923}" type="presParOf" srcId="{F546386E-4D25-45B5-8133-942E9B6E6098}" destId="{1A3498BC-E373-4898-B1F5-509D060B1FBD}" srcOrd="4" destOrd="0" presId="urn:microsoft.com/office/officeart/2005/8/layout/cycle3"/>
    <dgm:cxn modelId="{4475A107-C5D0-4360-AFE1-FD66F5D7554F}" type="presParOf" srcId="{F546386E-4D25-45B5-8133-942E9B6E6098}" destId="{C81D0F74-C728-42D1-9486-8B18C162418D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6AA087D-F382-403A-8A25-AA893ABB77E1}" type="doc">
      <dgm:prSet loTypeId="urn:microsoft.com/office/officeart/2005/8/layout/defaul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D7142DC-E549-4486-819C-4CCC3726EADF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Разработана программа повышения квалификации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37B4E34-4B22-4004-9E42-C31E858DC81B}" type="parTrans" cxnId="{866B9452-E469-499F-98AB-51F5009EC96C}">
      <dgm:prSet/>
      <dgm:spPr/>
      <dgm:t>
        <a:bodyPr/>
        <a:lstStyle/>
        <a:p>
          <a:endParaRPr lang="ru-RU"/>
        </a:p>
      </dgm:t>
    </dgm:pt>
    <dgm:pt modelId="{4C37BFEE-073A-4CA5-8B98-B13E1A8FB9E5}" type="sibTrans" cxnId="{866B9452-E469-499F-98AB-51F5009EC96C}">
      <dgm:prSet/>
      <dgm:spPr/>
      <dgm:t>
        <a:bodyPr/>
        <a:lstStyle/>
        <a:p>
          <a:endParaRPr lang="ru-RU"/>
        </a:p>
      </dgm:t>
    </dgm:pt>
    <dgm:pt modelId="{EF995C90-AD23-457F-81C6-5A3E50314C01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Созданы Федеральный  и 15 Региональных методических центров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49C20C7-C932-4A97-B48D-78D8DB2DC253}" type="parTrans" cxnId="{8CD57A6C-55E9-473B-800C-F156044FEFE9}">
      <dgm:prSet/>
      <dgm:spPr/>
      <dgm:t>
        <a:bodyPr/>
        <a:lstStyle/>
        <a:p>
          <a:endParaRPr lang="ru-RU"/>
        </a:p>
      </dgm:t>
    </dgm:pt>
    <dgm:pt modelId="{1F7D6BF8-7623-4ACE-BEEA-E26756F103F1}" type="sibTrans" cxnId="{8CD57A6C-55E9-473B-800C-F156044FEFE9}">
      <dgm:prSet/>
      <dgm:spPr/>
      <dgm:t>
        <a:bodyPr/>
        <a:lstStyle/>
        <a:p>
          <a:endParaRPr lang="ru-RU"/>
        </a:p>
      </dgm:t>
    </dgm:pt>
    <dgm:pt modelId="{BE43B896-35B0-4587-9C91-F2242E4CCBB4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Обучено  120 преподавателей-тьюторов </a:t>
          </a:r>
        </a:p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и 7 000 учителей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45F6439-DE3F-4B8B-BF94-EF3B93F49750}" type="parTrans" cxnId="{8B99A6CD-858D-4719-ACEC-E03599F0BC86}">
      <dgm:prSet/>
      <dgm:spPr/>
      <dgm:t>
        <a:bodyPr/>
        <a:lstStyle/>
        <a:p>
          <a:endParaRPr lang="ru-RU"/>
        </a:p>
      </dgm:t>
    </dgm:pt>
    <dgm:pt modelId="{86489BA6-2189-407A-9375-2611866F1697}" type="sibTrans" cxnId="{8B99A6CD-858D-4719-ACEC-E03599F0BC86}">
      <dgm:prSet/>
      <dgm:spPr/>
      <dgm:t>
        <a:bodyPr/>
        <a:lstStyle/>
        <a:p>
          <a:endParaRPr lang="ru-RU"/>
        </a:p>
      </dgm:t>
    </dgm:pt>
    <dgm:pt modelId="{FB6279A0-5D05-4687-8C9D-62950F1E5047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Планируется до конца 2018 года </a:t>
          </a:r>
        </a:p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обучить  18 000   учителей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39D8E0A-13AC-4721-938A-AF074B06D64C}" type="parTrans" cxnId="{B144301C-EBFF-4C07-A30C-DFC898F0A010}">
      <dgm:prSet/>
      <dgm:spPr/>
      <dgm:t>
        <a:bodyPr/>
        <a:lstStyle/>
        <a:p>
          <a:endParaRPr lang="ru-RU"/>
        </a:p>
      </dgm:t>
    </dgm:pt>
    <dgm:pt modelId="{DD5A5D71-2747-4EEC-A437-C81FB790881B}" type="sibTrans" cxnId="{B144301C-EBFF-4C07-A30C-DFC898F0A010}">
      <dgm:prSet/>
      <dgm:spPr/>
      <dgm:t>
        <a:bodyPr/>
        <a:lstStyle/>
        <a:p>
          <a:endParaRPr lang="ru-RU"/>
        </a:p>
      </dgm:t>
    </dgm:pt>
    <dgm:pt modelId="{10A2D684-3DCB-4AE0-ADE8-73B082688F9B}">
      <dgm:prSet phldrT="[Текст]" custT="1"/>
      <dgm:spPr>
        <a:solidFill>
          <a:srgbClr val="4CAF90"/>
        </a:solidFill>
      </dgm:spPr>
      <dgm:t>
        <a:bodyPr/>
        <a:lstStyle/>
        <a:p>
          <a:r>
            <a:rPr lang="ru-RU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Планируется до конца 2018 года организовать обучение учителей в 42 регионах России</a:t>
          </a:r>
          <a:endParaRPr lang="ru-RU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1F0828A1-2F78-4F76-AC64-0DBB61E64CF9}" type="parTrans" cxnId="{04BE750E-0B4B-47DB-B631-14970A260241}">
      <dgm:prSet/>
      <dgm:spPr/>
      <dgm:t>
        <a:bodyPr/>
        <a:lstStyle/>
        <a:p>
          <a:endParaRPr lang="ru-RU"/>
        </a:p>
      </dgm:t>
    </dgm:pt>
    <dgm:pt modelId="{A73BEA20-8AB7-4090-8EE7-BCF31926D781}" type="sibTrans" cxnId="{04BE750E-0B4B-47DB-B631-14970A260241}">
      <dgm:prSet/>
      <dgm:spPr/>
      <dgm:t>
        <a:bodyPr/>
        <a:lstStyle/>
        <a:p>
          <a:endParaRPr lang="ru-RU"/>
        </a:p>
      </dgm:t>
    </dgm:pt>
    <dgm:pt modelId="{C429F465-732A-4084-AFF5-1B22F95E1B08}" type="pres">
      <dgm:prSet presAssocID="{26AA087D-F382-403A-8A25-AA893ABB77E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4B5E336-BC4C-4270-ABCE-F4340E343C54}" type="pres">
      <dgm:prSet presAssocID="{BD7142DC-E549-4486-819C-4CCC3726EADF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979879-1222-4DD6-900E-0BE5C507706E}" type="pres">
      <dgm:prSet presAssocID="{4C37BFEE-073A-4CA5-8B98-B13E1A8FB9E5}" presName="sibTrans" presStyleCnt="0"/>
      <dgm:spPr/>
    </dgm:pt>
    <dgm:pt modelId="{CAB3C9DD-109B-4764-A481-64AC6488EE6B}" type="pres">
      <dgm:prSet presAssocID="{EF995C90-AD23-457F-81C6-5A3E50314C01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A8421-97F7-4651-A0E9-65F6CEB0F37F}" type="pres">
      <dgm:prSet presAssocID="{1F7D6BF8-7623-4ACE-BEEA-E26756F103F1}" presName="sibTrans" presStyleCnt="0"/>
      <dgm:spPr/>
    </dgm:pt>
    <dgm:pt modelId="{36799CEF-80F2-4EE3-ADF3-E66F104ED429}" type="pres">
      <dgm:prSet presAssocID="{BE43B896-35B0-4587-9C91-F2242E4CCBB4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48DD59-E858-416B-8371-EFD751381269}" type="pres">
      <dgm:prSet presAssocID="{86489BA6-2189-407A-9375-2611866F1697}" presName="sibTrans" presStyleCnt="0"/>
      <dgm:spPr/>
    </dgm:pt>
    <dgm:pt modelId="{A80E3242-9D85-4A22-9AC4-1B404E3F20B5}" type="pres">
      <dgm:prSet presAssocID="{FB6279A0-5D05-4687-8C9D-62950F1E5047}" presName="node" presStyleLbl="node1" presStyleIdx="3" presStyleCnt="5" custScaleY="101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089AA6-498F-43E7-946A-72667FA9666E}" type="pres">
      <dgm:prSet presAssocID="{DD5A5D71-2747-4EEC-A437-C81FB790881B}" presName="sibTrans" presStyleCnt="0"/>
      <dgm:spPr/>
    </dgm:pt>
    <dgm:pt modelId="{1C63BC93-D565-420B-9809-3824149A8947}" type="pres">
      <dgm:prSet presAssocID="{10A2D684-3DCB-4AE0-ADE8-73B082688F9B}" presName="node" presStyleLbl="node1" presStyleIdx="4" presStyleCnt="5" custScaleX="112131" custLinFactNeighborX="5100" custLinFactNeighborY="-6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66B9452-E469-499F-98AB-51F5009EC96C}" srcId="{26AA087D-F382-403A-8A25-AA893ABB77E1}" destId="{BD7142DC-E549-4486-819C-4CCC3726EADF}" srcOrd="0" destOrd="0" parTransId="{637B4E34-4B22-4004-9E42-C31E858DC81B}" sibTransId="{4C37BFEE-073A-4CA5-8B98-B13E1A8FB9E5}"/>
    <dgm:cxn modelId="{B2B05B2D-30CF-4A13-B168-C3FF8ADFA33D}" type="presOf" srcId="{26AA087D-F382-403A-8A25-AA893ABB77E1}" destId="{C429F465-732A-4084-AFF5-1B22F95E1B08}" srcOrd="0" destOrd="0" presId="urn:microsoft.com/office/officeart/2005/8/layout/default"/>
    <dgm:cxn modelId="{F3407FBF-E7FA-443F-9B0E-0B7117441D1A}" type="presOf" srcId="{BD7142DC-E549-4486-819C-4CCC3726EADF}" destId="{D4B5E336-BC4C-4270-ABCE-F4340E343C54}" srcOrd="0" destOrd="0" presId="urn:microsoft.com/office/officeart/2005/8/layout/default"/>
    <dgm:cxn modelId="{8B99A6CD-858D-4719-ACEC-E03599F0BC86}" srcId="{26AA087D-F382-403A-8A25-AA893ABB77E1}" destId="{BE43B896-35B0-4587-9C91-F2242E4CCBB4}" srcOrd="2" destOrd="0" parTransId="{445F6439-DE3F-4B8B-BF94-EF3B93F49750}" sibTransId="{86489BA6-2189-407A-9375-2611866F1697}"/>
    <dgm:cxn modelId="{17037B06-ADFC-4B6E-B94F-D38FF8FB04FD}" type="presOf" srcId="{10A2D684-3DCB-4AE0-ADE8-73B082688F9B}" destId="{1C63BC93-D565-420B-9809-3824149A8947}" srcOrd="0" destOrd="0" presId="urn:microsoft.com/office/officeart/2005/8/layout/default"/>
    <dgm:cxn modelId="{8CD57A6C-55E9-473B-800C-F156044FEFE9}" srcId="{26AA087D-F382-403A-8A25-AA893ABB77E1}" destId="{EF995C90-AD23-457F-81C6-5A3E50314C01}" srcOrd="1" destOrd="0" parTransId="{E49C20C7-C932-4A97-B48D-78D8DB2DC253}" sibTransId="{1F7D6BF8-7623-4ACE-BEEA-E26756F103F1}"/>
    <dgm:cxn modelId="{7D80DC5F-3671-4E70-BDE9-0FAD980534E7}" type="presOf" srcId="{EF995C90-AD23-457F-81C6-5A3E50314C01}" destId="{CAB3C9DD-109B-4764-A481-64AC6488EE6B}" srcOrd="0" destOrd="0" presId="urn:microsoft.com/office/officeart/2005/8/layout/default"/>
    <dgm:cxn modelId="{B144301C-EBFF-4C07-A30C-DFC898F0A010}" srcId="{26AA087D-F382-403A-8A25-AA893ABB77E1}" destId="{FB6279A0-5D05-4687-8C9D-62950F1E5047}" srcOrd="3" destOrd="0" parTransId="{239D8E0A-13AC-4721-938A-AF074B06D64C}" sibTransId="{DD5A5D71-2747-4EEC-A437-C81FB790881B}"/>
    <dgm:cxn modelId="{04BE750E-0B4B-47DB-B631-14970A260241}" srcId="{26AA087D-F382-403A-8A25-AA893ABB77E1}" destId="{10A2D684-3DCB-4AE0-ADE8-73B082688F9B}" srcOrd="4" destOrd="0" parTransId="{1F0828A1-2F78-4F76-AC64-0DBB61E64CF9}" sibTransId="{A73BEA20-8AB7-4090-8EE7-BCF31926D781}"/>
    <dgm:cxn modelId="{A24F6361-1619-4957-85B7-F73999C6D4AD}" type="presOf" srcId="{BE43B896-35B0-4587-9C91-F2242E4CCBB4}" destId="{36799CEF-80F2-4EE3-ADF3-E66F104ED429}" srcOrd="0" destOrd="0" presId="urn:microsoft.com/office/officeart/2005/8/layout/default"/>
    <dgm:cxn modelId="{8C18EEFC-FDDB-41C6-8B1F-6C49F09C3FE5}" type="presOf" srcId="{FB6279A0-5D05-4687-8C9D-62950F1E5047}" destId="{A80E3242-9D85-4A22-9AC4-1B404E3F20B5}" srcOrd="0" destOrd="0" presId="urn:microsoft.com/office/officeart/2005/8/layout/default"/>
    <dgm:cxn modelId="{191DAAB9-681F-4160-9C7F-901CAADDD4FA}" type="presParOf" srcId="{C429F465-732A-4084-AFF5-1B22F95E1B08}" destId="{D4B5E336-BC4C-4270-ABCE-F4340E343C54}" srcOrd="0" destOrd="0" presId="urn:microsoft.com/office/officeart/2005/8/layout/default"/>
    <dgm:cxn modelId="{E451ABDD-67B2-485A-AE55-A91F286ABC4C}" type="presParOf" srcId="{C429F465-732A-4084-AFF5-1B22F95E1B08}" destId="{56979879-1222-4DD6-900E-0BE5C507706E}" srcOrd="1" destOrd="0" presId="urn:microsoft.com/office/officeart/2005/8/layout/default"/>
    <dgm:cxn modelId="{049B8443-E007-4C94-898B-3860B309505F}" type="presParOf" srcId="{C429F465-732A-4084-AFF5-1B22F95E1B08}" destId="{CAB3C9DD-109B-4764-A481-64AC6488EE6B}" srcOrd="2" destOrd="0" presId="urn:microsoft.com/office/officeart/2005/8/layout/default"/>
    <dgm:cxn modelId="{272EEDF4-1464-49AA-8080-E14153729DB6}" type="presParOf" srcId="{C429F465-732A-4084-AFF5-1B22F95E1B08}" destId="{F9AA8421-97F7-4651-A0E9-65F6CEB0F37F}" srcOrd="3" destOrd="0" presId="urn:microsoft.com/office/officeart/2005/8/layout/default"/>
    <dgm:cxn modelId="{1767F6F4-3602-4FAA-8BCB-22627BD33021}" type="presParOf" srcId="{C429F465-732A-4084-AFF5-1B22F95E1B08}" destId="{36799CEF-80F2-4EE3-ADF3-E66F104ED429}" srcOrd="4" destOrd="0" presId="urn:microsoft.com/office/officeart/2005/8/layout/default"/>
    <dgm:cxn modelId="{3C484D2C-6EC4-49AF-8FA1-F495985EA2F2}" type="presParOf" srcId="{C429F465-732A-4084-AFF5-1B22F95E1B08}" destId="{5048DD59-E858-416B-8371-EFD751381269}" srcOrd="5" destOrd="0" presId="urn:microsoft.com/office/officeart/2005/8/layout/default"/>
    <dgm:cxn modelId="{699C9FF9-4B63-4AB5-B8F6-09571050BB1D}" type="presParOf" srcId="{C429F465-732A-4084-AFF5-1B22F95E1B08}" destId="{A80E3242-9D85-4A22-9AC4-1B404E3F20B5}" srcOrd="6" destOrd="0" presId="urn:microsoft.com/office/officeart/2005/8/layout/default"/>
    <dgm:cxn modelId="{7DCD5363-C12F-4B3D-9533-C4B3308531CF}" type="presParOf" srcId="{C429F465-732A-4084-AFF5-1B22F95E1B08}" destId="{20089AA6-498F-43E7-946A-72667FA9666E}" srcOrd="7" destOrd="0" presId="urn:microsoft.com/office/officeart/2005/8/layout/default"/>
    <dgm:cxn modelId="{6BAB8AD1-FF09-4909-9403-A2F55CC10BDE}" type="presParOf" srcId="{C429F465-732A-4084-AFF5-1B22F95E1B08}" destId="{1C63BC93-D565-420B-9809-3824149A894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BB02FB-D671-4DAB-A197-53AAD6144D49}">
      <dsp:nvSpPr>
        <dsp:cNvPr id="0" name=""/>
        <dsp:cNvSpPr/>
      </dsp:nvSpPr>
      <dsp:spPr>
        <a:xfrm>
          <a:off x="349003" y="887205"/>
          <a:ext cx="4197931" cy="493874"/>
        </a:xfrm>
        <a:prstGeom prst="rect">
          <a:avLst/>
        </a:prstGeom>
        <a:solidFill>
          <a:srgbClr val="68AF90"/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5E51-52C0-43A3-B5BB-B86C77BB4138}">
      <dsp:nvSpPr>
        <dsp:cNvPr id="0" name=""/>
        <dsp:cNvSpPr/>
      </dsp:nvSpPr>
      <dsp:spPr>
        <a:xfrm>
          <a:off x="349003" y="1072685"/>
          <a:ext cx="308395" cy="308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D99E8EF-6BF2-463A-B339-F5FC6419FBEC}">
      <dsp:nvSpPr>
        <dsp:cNvPr id="0" name=""/>
        <dsp:cNvSpPr/>
      </dsp:nvSpPr>
      <dsp:spPr>
        <a:xfrm>
          <a:off x="349003" y="0"/>
          <a:ext cx="4197931" cy="887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u="none" kern="1200" dirty="0" smtClean="0">
              <a:solidFill>
                <a:srgbClr val="4CAF90"/>
              </a:solidFill>
            </a:rPr>
            <a:t>Обязательная часть</a:t>
          </a:r>
          <a:r>
            <a:rPr lang="ru-RU" sz="2800" b="1" u="sng" kern="1200" dirty="0" smtClean="0">
              <a:solidFill>
                <a:srgbClr val="4CAF90"/>
              </a:solidFill>
            </a:rPr>
            <a:t> </a:t>
          </a:r>
          <a:endParaRPr lang="ru-RU" sz="2800" b="1" u="sng" kern="1200" dirty="0">
            <a:solidFill>
              <a:srgbClr val="4CAF90"/>
            </a:solidFill>
          </a:endParaRPr>
        </a:p>
      </dsp:txBody>
      <dsp:txXfrm>
        <a:off x="349003" y="0"/>
        <a:ext cx="4197931" cy="887205"/>
      </dsp:txXfrm>
    </dsp:sp>
    <dsp:sp modelId="{B1B0F13B-C92C-490C-B1EB-CA4351C7DB52}">
      <dsp:nvSpPr>
        <dsp:cNvPr id="0" name=""/>
        <dsp:cNvSpPr/>
      </dsp:nvSpPr>
      <dsp:spPr>
        <a:xfrm>
          <a:off x="349003" y="1791544"/>
          <a:ext cx="308387" cy="3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DF554-A672-4905-8DC4-CA9B28C7C780}">
      <dsp:nvSpPr>
        <dsp:cNvPr id="0" name=""/>
        <dsp:cNvSpPr/>
      </dsp:nvSpPr>
      <dsp:spPr>
        <a:xfrm>
          <a:off x="642858" y="1586312"/>
          <a:ext cx="3904076" cy="71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4CAF90"/>
              </a:solidFill>
            </a:rPr>
            <a:t>60-70%</a:t>
          </a:r>
          <a:endParaRPr lang="ru-RU" sz="3600" b="1" kern="1200" dirty="0">
            <a:solidFill>
              <a:srgbClr val="4CAF90"/>
            </a:solidFill>
          </a:endParaRPr>
        </a:p>
      </dsp:txBody>
      <dsp:txXfrm>
        <a:off x="642858" y="1586312"/>
        <a:ext cx="3904076" cy="718852"/>
      </dsp:txXfrm>
    </dsp:sp>
    <dsp:sp modelId="{B1F3F9B5-7EBE-47F9-8D5F-8BFE29C4A43C}">
      <dsp:nvSpPr>
        <dsp:cNvPr id="0" name=""/>
        <dsp:cNvSpPr/>
      </dsp:nvSpPr>
      <dsp:spPr>
        <a:xfrm>
          <a:off x="349003" y="2510397"/>
          <a:ext cx="308387" cy="3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324090-D11A-4924-9A71-51CAEFDE24C8}">
      <dsp:nvSpPr>
        <dsp:cNvPr id="0" name=""/>
        <dsp:cNvSpPr/>
      </dsp:nvSpPr>
      <dsp:spPr>
        <a:xfrm>
          <a:off x="642858" y="2305164"/>
          <a:ext cx="3904076" cy="71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4CAF90"/>
              </a:solidFill>
            </a:rPr>
            <a:t>Обязательные предметы</a:t>
          </a:r>
          <a:endParaRPr lang="ru-RU" sz="2300" b="1" kern="1200" dirty="0">
            <a:solidFill>
              <a:srgbClr val="4CAF90"/>
            </a:solidFill>
          </a:endParaRPr>
        </a:p>
      </dsp:txBody>
      <dsp:txXfrm>
        <a:off x="642858" y="2305164"/>
        <a:ext cx="3904076" cy="718852"/>
      </dsp:txXfrm>
    </dsp:sp>
    <dsp:sp modelId="{9B40764C-6354-4C90-85DE-EEA2E1F1CB6A}">
      <dsp:nvSpPr>
        <dsp:cNvPr id="0" name=""/>
        <dsp:cNvSpPr/>
      </dsp:nvSpPr>
      <dsp:spPr>
        <a:xfrm>
          <a:off x="358490" y="3573504"/>
          <a:ext cx="308387" cy="3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63268E-B2A0-41BC-8C88-42C8409FF6A2}">
      <dsp:nvSpPr>
        <dsp:cNvPr id="0" name=""/>
        <dsp:cNvSpPr/>
      </dsp:nvSpPr>
      <dsp:spPr>
        <a:xfrm>
          <a:off x="661832" y="3024017"/>
          <a:ext cx="3885102" cy="14073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4CAF90"/>
              </a:solidFill>
            </a:rPr>
            <a:t>Обязательные экзамены ОГЭ, ЕГЭ, олимпиады.</a:t>
          </a:r>
          <a:endParaRPr lang="ru-RU" sz="2300" b="1" kern="1200" dirty="0">
            <a:solidFill>
              <a:srgbClr val="4CAF90"/>
            </a:solidFill>
          </a:endParaRPr>
        </a:p>
      </dsp:txBody>
      <dsp:txXfrm>
        <a:off x="661832" y="3024017"/>
        <a:ext cx="3885102" cy="1407361"/>
      </dsp:txXfrm>
    </dsp:sp>
    <dsp:sp modelId="{2CBCEED0-D4FB-4BF4-96F7-11F6CEFDABD6}">
      <dsp:nvSpPr>
        <dsp:cNvPr id="0" name=""/>
        <dsp:cNvSpPr/>
      </dsp:nvSpPr>
      <dsp:spPr>
        <a:xfrm>
          <a:off x="4756831" y="887205"/>
          <a:ext cx="4603493" cy="493874"/>
        </a:xfrm>
        <a:prstGeom prst="rect">
          <a:avLst/>
        </a:prstGeom>
        <a:solidFill>
          <a:srgbClr val="68AF90"/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0EA2F02-6412-48C0-A59D-1A8DCF98F9FD}">
      <dsp:nvSpPr>
        <dsp:cNvPr id="0" name=""/>
        <dsp:cNvSpPr/>
      </dsp:nvSpPr>
      <dsp:spPr>
        <a:xfrm>
          <a:off x="4794242" y="1062958"/>
          <a:ext cx="308395" cy="30839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956E2-EE4B-4A77-A8A9-9444917AB861}">
      <dsp:nvSpPr>
        <dsp:cNvPr id="0" name=""/>
        <dsp:cNvSpPr/>
      </dsp:nvSpPr>
      <dsp:spPr>
        <a:xfrm>
          <a:off x="4782627" y="0"/>
          <a:ext cx="4551901" cy="8872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u="none" kern="1200" dirty="0" smtClean="0">
              <a:solidFill>
                <a:srgbClr val="4CAF90"/>
              </a:solidFill>
            </a:rPr>
            <a:t>Часть, формируемая участниками образовательных отношений</a:t>
          </a:r>
          <a:endParaRPr lang="ru-RU" sz="2300" b="1" u="none" kern="1200" dirty="0">
            <a:solidFill>
              <a:srgbClr val="4CAF90"/>
            </a:solidFill>
          </a:endParaRPr>
        </a:p>
      </dsp:txBody>
      <dsp:txXfrm>
        <a:off x="4782627" y="0"/>
        <a:ext cx="4551901" cy="887205"/>
      </dsp:txXfrm>
    </dsp:sp>
    <dsp:sp modelId="{62331141-A365-4506-B6E1-09363F82B064}">
      <dsp:nvSpPr>
        <dsp:cNvPr id="0" name=""/>
        <dsp:cNvSpPr/>
      </dsp:nvSpPr>
      <dsp:spPr>
        <a:xfrm>
          <a:off x="4756831" y="1791544"/>
          <a:ext cx="308387" cy="3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C4F97-736F-4975-9E50-162031BF2037}">
      <dsp:nvSpPr>
        <dsp:cNvPr id="0" name=""/>
        <dsp:cNvSpPr/>
      </dsp:nvSpPr>
      <dsp:spPr>
        <a:xfrm>
          <a:off x="5050686" y="1586312"/>
          <a:ext cx="3904076" cy="71885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kern="1200" dirty="0" smtClean="0">
              <a:solidFill>
                <a:srgbClr val="4CAF90"/>
              </a:solidFill>
            </a:rPr>
            <a:t>30-40%</a:t>
          </a:r>
          <a:endParaRPr lang="ru-RU" sz="3600" b="1" kern="1200" dirty="0">
            <a:solidFill>
              <a:srgbClr val="4CAF90"/>
            </a:solidFill>
          </a:endParaRPr>
        </a:p>
      </dsp:txBody>
      <dsp:txXfrm>
        <a:off x="5050686" y="1586312"/>
        <a:ext cx="3904076" cy="718852"/>
      </dsp:txXfrm>
    </dsp:sp>
    <dsp:sp modelId="{36424B01-6E91-49FF-910C-5340FC6EA00D}">
      <dsp:nvSpPr>
        <dsp:cNvPr id="0" name=""/>
        <dsp:cNvSpPr/>
      </dsp:nvSpPr>
      <dsp:spPr>
        <a:xfrm>
          <a:off x="4756831" y="2644513"/>
          <a:ext cx="308387" cy="3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4E6569-344D-4673-A204-DBE6BE53C730}">
      <dsp:nvSpPr>
        <dsp:cNvPr id="0" name=""/>
        <dsp:cNvSpPr/>
      </dsp:nvSpPr>
      <dsp:spPr>
        <a:xfrm>
          <a:off x="5050686" y="2305164"/>
          <a:ext cx="3904076" cy="98708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4CAF90"/>
              </a:solidFill>
            </a:rPr>
            <a:t>Факультативы, </a:t>
          </a:r>
          <a:r>
            <a:rPr lang="ru-RU" sz="2300" b="1" kern="1200" dirty="0" err="1" smtClean="0">
              <a:solidFill>
                <a:srgbClr val="4CAF90"/>
              </a:solidFill>
            </a:rPr>
            <a:t>элективы</a:t>
          </a:r>
          <a:r>
            <a:rPr lang="ru-RU" sz="2300" b="1" kern="1200" dirty="0" smtClean="0">
              <a:solidFill>
                <a:srgbClr val="4CAF90"/>
              </a:solidFill>
            </a:rPr>
            <a:t>, внеурочная деятельность</a:t>
          </a:r>
          <a:endParaRPr lang="ru-RU" sz="2300" b="1" kern="1200" dirty="0">
            <a:solidFill>
              <a:srgbClr val="4CAF90"/>
            </a:solidFill>
          </a:endParaRPr>
        </a:p>
      </dsp:txBody>
      <dsp:txXfrm>
        <a:off x="5050686" y="2305164"/>
        <a:ext cx="3904076" cy="987084"/>
      </dsp:txXfrm>
    </dsp:sp>
    <dsp:sp modelId="{B2863FAA-2E54-461E-8816-8D7A42A587BB}">
      <dsp:nvSpPr>
        <dsp:cNvPr id="0" name=""/>
        <dsp:cNvSpPr/>
      </dsp:nvSpPr>
      <dsp:spPr>
        <a:xfrm>
          <a:off x="4756831" y="3740928"/>
          <a:ext cx="308387" cy="30838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3BB4AE-4D94-409C-8DD7-CB45C43E913B}">
      <dsp:nvSpPr>
        <dsp:cNvPr id="0" name=""/>
        <dsp:cNvSpPr/>
      </dsp:nvSpPr>
      <dsp:spPr>
        <a:xfrm>
          <a:off x="5050686" y="3292249"/>
          <a:ext cx="3904076" cy="1205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kern="1200" dirty="0" smtClean="0">
              <a:solidFill>
                <a:srgbClr val="4CAF90"/>
              </a:solidFill>
            </a:rPr>
            <a:t>Конкурсы, конференции, соревнования, олимпиады.   </a:t>
          </a:r>
          <a:endParaRPr lang="ru-RU" sz="2300" b="1" kern="1200" dirty="0">
            <a:solidFill>
              <a:srgbClr val="4CAF90"/>
            </a:solidFill>
          </a:endParaRPr>
        </a:p>
      </dsp:txBody>
      <dsp:txXfrm>
        <a:off x="5050686" y="3292249"/>
        <a:ext cx="3904076" cy="12057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24F3D6-4630-4A7A-85A6-7244087D576C}">
      <dsp:nvSpPr>
        <dsp:cNvPr id="0" name=""/>
        <dsp:cNvSpPr/>
      </dsp:nvSpPr>
      <dsp:spPr>
        <a:xfrm>
          <a:off x="0" y="1143901"/>
          <a:ext cx="96186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7BBDD9-D56C-44C5-A919-19E46FDF45B5}">
      <dsp:nvSpPr>
        <dsp:cNvPr id="0" name=""/>
        <dsp:cNvSpPr/>
      </dsp:nvSpPr>
      <dsp:spPr>
        <a:xfrm>
          <a:off x="480463" y="140087"/>
          <a:ext cx="6726488" cy="1225214"/>
        </a:xfrm>
        <a:prstGeom prst="roundRect">
          <a:avLst/>
        </a:prstGeom>
        <a:solidFill>
          <a:srgbClr val="4CA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94" tIns="0" rIns="2544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Анализ международного опыта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0273" y="199897"/>
        <a:ext cx="6606868" cy="1105594"/>
      </dsp:txXfrm>
    </dsp:sp>
    <dsp:sp modelId="{DE9C5945-CA8D-402A-9A63-74A7307A4133}">
      <dsp:nvSpPr>
        <dsp:cNvPr id="0" name=""/>
        <dsp:cNvSpPr/>
      </dsp:nvSpPr>
      <dsp:spPr>
        <a:xfrm>
          <a:off x="0" y="2624418"/>
          <a:ext cx="96186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9458C24-2B5C-4348-953A-06122F9DAB71}">
      <dsp:nvSpPr>
        <dsp:cNvPr id="0" name=""/>
        <dsp:cNvSpPr/>
      </dsp:nvSpPr>
      <dsp:spPr>
        <a:xfrm>
          <a:off x="480463" y="1602901"/>
          <a:ext cx="7837973" cy="1242917"/>
        </a:xfrm>
        <a:prstGeom prst="roundRect">
          <a:avLst/>
        </a:prstGeom>
        <a:solidFill>
          <a:srgbClr val="4CA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94" tIns="0" rIns="2544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рамки финансовых компетенций учащихся школьного возраста 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41137" y="1663575"/>
        <a:ext cx="7716625" cy="1121569"/>
      </dsp:txXfrm>
    </dsp:sp>
    <dsp:sp modelId="{D3D052E1-756D-445E-93BA-8BD7C30448E1}">
      <dsp:nvSpPr>
        <dsp:cNvPr id="0" name=""/>
        <dsp:cNvSpPr/>
      </dsp:nvSpPr>
      <dsp:spPr>
        <a:xfrm>
          <a:off x="0" y="4501587"/>
          <a:ext cx="9618662" cy="37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68AF9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28E43F-E849-4C3C-A850-144630EAC1F7}">
      <dsp:nvSpPr>
        <dsp:cNvPr id="0" name=""/>
        <dsp:cNvSpPr/>
      </dsp:nvSpPr>
      <dsp:spPr>
        <a:xfrm>
          <a:off x="422096" y="3083418"/>
          <a:ext cx="8845062" cy="1639568"/>
        </a:xfrm>
        <a:prstGeom prst="roundRect">
          <a:avLst/>
        </a:prstGeom>
        <a:solidFill>
          <a:srgbClr val="4CAF9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494" tIns="0" rIns="254494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Разработка Концепции структуры и содержания вариативной образовательной программы  и учебно-методических материалов</a:t>
          </a:r>
          <a:endParaRPr lang="ru-RU" sz="24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502133" y="3163455"/>
        <a:ext cx="8684988" cy="14794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38FE50-2BA8-4A6D-A0B6-1FF0C3E558F6}">
      <dsp:nvSpPr>
        <dsp:cNvPr id="0" name=""/>
        <dsp:cNvSpPr/>
      </dsp:nvSpPr>
      <dsp:spPr>
        <a:xfrm>
          <a:off x="2208682" y="-28943"/>
          <a:ext cx="4737685" cy="4737685"/>
        </a:xfrm>
        <a:prstGeom prst="circularArrow">
          <a:avLst>
            <a:gd name="adj1" fmla="val 5544"/>
            <a:gd name="adj2" fmla="val 330680"/>
            <a:gd name="adj3" fmla="val 13753831"/>
            <a:gd name="adj4" fmla="val 1739942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BA1B80-8E1C-4534-92A8-DCB50E48DB10}">
      <dsp:nvSpPr>
        <dsp:cNvPr id="0" name=""/>
        <dsp:cNvSpPr/>
      </dsp:nvSpPr>
      <dsp:spPr>
        <a:xfrm>
          <a:off x="3457730" y="2114"/>
          <a:ext cx="2239590" cy="111979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Материалы для обучающихся</a:t>
          </a:r>
          <a:endParaRPr lang="ru-RU" sz="1900" kern="1200" dirty="0"/>
        </a:p>
      </dsp:txBody>
      <dsp:txXfrm>
        <a:off x="3512394" y="56778"/>
        <a:ext cx="2130262" cy="1010467"/>
      </dsp:txXfrm>
    </dsp:sp>
    <dsp:sp modelId="{65BB6BDF-2A24-4E59-A71A-1CCA9190A38D}">
      <dsp:nvSpPr>
        <dsp:cNvPr id="0" name=""/>
        <dsp:cNvSpPr/>
      </dsp:nvSpPr>
      <dsp:spPr>
        <a:xfrm>
          <a:off x="5379183" y="1398131"/>
          <a:ext cx="2239590" cy="1119795"/>
        </a:xfrm>
        <a:prstGeom prst="roundRect">
          <a:avLst/>
        </a:prstGeom>
        <a:solidFill>
          <a:schemeClr val="accent3">
            <a:hueOff val="2812566"/>
            <a:satOff val="-4220"/>
            <a:lumOff val="-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Учебная программа</a:t>
          </a:r>
          <a:endParaRPr lang="ru-RU" sz="1900" kern="1200" dirty="0"/>
        </a:p>
      </dsp:txBody>
      <dsp:txXfrm>
        <a:off x="5433847" y="1452795"/>
        <a:ext cx="2130262" cy="1010467"/>
      </dsp:txXfrm>
    </dsp:sp>
    <dsp:sp modelId="{BE5876F2-F58D-4E79-9E35-B90E4D0D4DFC}">
      <dsp:nvSpPr>
        <dsp:cNvPr id="0" name=""/>
        <dsp:cNvSpPr/>
      </dsp:nvSpPr>
      <dsp:spPr>
        <a:xfrm>
          <a:off x="4645253" y="3656934"/>
          <a:ext cx="2239590" cy="1119795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Методические рекомендации для учителя</a:t>
          </a:r>
          <a:endParaRPr lang="ru-RU" sz="1900" kern="1200" dirty="0"/>
        </a:p>
      </dsp:txBody>
      <dsp:txXfrm>
        <a:off x="4699917" y="3711598"/>
        <a:ext cx="2130262" cy="1010467"/>
      </dsp:txXfrm>
    </dsp:sp>
    <dsp:sp modelId="{1A3498BC-E373-4898-B1F5-509D060B1FBD}">
      <dsp:nvSpPr>
        <dsp:cNvPr id="0" name=""/>
        <dsp:cNvSpPr/>
      </dsp:nvSpPr>
      <dsp:spPr>
        <a:xfrm>
          <a:off x="2270207" y="3656934"/>
          <a:ext cx="2239590" cy="1119795"/>
        </a:xfrm>
        <a:prstGeom prst="roundRect">
          <a:avLst/>
        </a:prstGeom>
        <a:solidFill>
          <a:schemeClr val="accent3">
            <a:hueOff val="8437698"/>
            <a:satOff val="-12660"/>
            <a:lumOff val="-2059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smtClean="0"/>
            <a:t>Материалы для родителей</a:t>
          </a:r>
          <a:endParaRPr lang="ru-RU" sz="1900" kern="1200"/>
        </a:p>
      </dsp:txBody>
      <dsp:txXfrm>
        <a:off x="2324871" y="3711598"/>
        <a:ext cx="2130262" cy="1010467"/>
      </dsp:txXfrm>
    </dsp:sp>
    <dsp:sp modelId="{C81D0F74-C728-42D1-9486-8B18C162418D}">
      <dsp:nvSpPr>
        <dsp:cNvPr id="0" name=""/>
        <dsp:cNvSpPr/>
      </dsp:nvSpPr>
      <dsp:spPr>
        <a:xfrm>
          <a:off x="1536277" y="1398131"/>
          <a:ext cx="2239590" cy="1119795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КИМ </a:t>
          </a:r>
        </a:p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/>
            <a:t>(рабочая тетрадь)</a:t>
          </a:r>
          <a:endParaRPr lang="ru-RU" sz="1900" kern="1200" dirty="0"/>
        </a:p>
      </dsp:txBody>
      <dsp:txXfrm>
        <a:off x="1590941" y="1452795"/>
        <a:ext cx="2130262" cy="10104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1569FC51-29ED-DF40-A3A8-F8F635526D2A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9761D3D-C6D0-9348-BFA9-3A54AC341C4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800252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F9ECF44E-D23C-B14B-AE06-6FAC3F5FF1D8}" type="datetimeFigureOut">
              <a:rPr lang="ru-RU" smtClean="0"/>
              <a:pPr/>
              <a:t>20.11.2017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54063" y="739775"/>
            <a:ext cx="522763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5" y="9371285"/>
            <a:ext cx="2918830" cy="493316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F139739-2EAF-AD40-B8A2-B67B174A01B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211715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59" y="2831048"/>
            <a:ext cx="8005105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0" y="3086100"/>
            <a:ext cx="2133600" cy="1514475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8040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37" y="1991395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95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18" y="1991395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95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37" y="4277396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96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18" y="4277396"/>
            <a:ext cx="2867025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96"/>
            <a:ext cx="1684892" cy="205676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EA7DEAD1-E2F6-4ADB-8364-7C69F7333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57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95"/>
            <a:ext cx="9619774" cy="3924933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7F2EEEB0-C9FA-478D-A320-976D02604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294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160" tIns="49574" rIns="99160" bIns="4957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274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639AA986-FABD-4E3F-B4FF-ABDEE56AC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7360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7340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91" y="434979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37" y="211142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A0380592-B7DA-4A0C-8E2D-84601C7F2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00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399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160" tIns="49574" rIns="99160" bIns="49574"/>
          <a:lstStyle>
            <a:lvl1pPr marL="197774" indent="-197774" algn="l">
              <a:buClr>
                <a:srgbClr val="00909B"/>
              </a:buClr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160" tIns="49574" rIns="99160" bIns="49574"/>
          <a:lstStyle>
            <a:lvl1pPr marL="0" marR="0" indent="0" algn="l" defTabSz="57953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40" y="7080250"/>
            <a:ext cx="796925" cy="401638"/>
          </a:xfrm>
        </p:spPr>
        <p:txBody>
          <a:bodyPr/>
          <a:lstStyle>
            <a:lvl1pPr algn="r">
              <a:defRPr sz="1500">
                <a:solidFill>
                  <a:srgbClr val="00909B"/>
                </a:solidFill>
                <a:latin typeface="Tahoma"/>
              </a:defRPr>
            </a:lvl1pPr>
          </a:lstStyle>
          <a:p>
            <a:pPr>
              <a:defRPr/>
            </a:pPr>
            <a:fld id="{2C08635C-D8B9-4F2B-9AF4-302BDB5F3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27361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90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65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60" y="2831088"/>
            <a:ext cx="8005105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0180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33" y="1991400"/>
            <a:ext cx="6476177" cy="3924933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400"/>
            <a:ext cx="3021674" cy="3924933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E8BBCC3-FD5C-48DD-B9CA-056E750A0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4996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42" y="1991399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99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223" y="1991399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99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42" y="4277400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400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223" y="4277400"/>
            <a:ext cx="2867025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400"/>
            <a:ext cx="1684892" cy="205676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8" name="Нижний колонтитул 4"/>
          <p:cNvSpPr>
            <a:spLocks noGrp="1"/>
          </p:cNvSpPr>
          <p:nvPr>
            <p:ph type="ftr" sz="quarter" idx="17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19" name="Номер слайда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EA7DEAD1-E2F6-4ADB-8364-7C69F73332E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048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8991" y="1991360"/>
            <a:ext cx="6476177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30216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451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400"/>
            <a:ext cx="9619774" cy="3924933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7F2EEEB0-C9FA-478D-A320-976D02604F5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1881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3" descr="PPT_makets-1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5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112" tIns="49550" rIns="99112" bIns="49550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1462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30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Нижний колонтитул 4"/>
          <p:cNvSpPr>
            <a:spLocks noGrp="1"/>
          </p:cNvSpPr>
          <p:nvPr>
            <p:ph type="ftr" sz="quarter" idx="10"/>
          </p:nvPr>
        </p:nvSpPr>
        <p:spPr>
          <a:xfrm>
            <a:off x="3028954" y="7010400"/>
            <a:ext cx="4692650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639AA986-FABD-4E3F-B4FF-ABDEE56AC3C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77678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2" descr="PPT_makets-1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7923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8916991" y="434979"/>
            <a:ext cx="1446212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31" tIns="45515" rIns="91031" bIns="45515" anchor="ctr"/>
          <a:lstStyle/>
          <a:p>
            <a:pPr algn="ctr" defTabSz="495543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4" name="Picture 2" descr="SPN Ogilv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1341" y="211142"/>
            <a:ext cx="98901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5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A0380592-B7DA-4A0C-8E2D-84601C7F220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15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90404"/>
            <a:ext cx="9619774" cy="875695"/>
          </a:xfrm>
          <a:prstGeom prst="rect">
            <a:avLst/>
          </a:prstGeom>
        </p:spPr>
        <p:txBody>
          <a:bodyPr lIns="99112" tIns="49550" rIns="99112" bIns="49550"/>
          <a:lstStyle>
            <a:lvl1pPr algn="l">
              <a:defRPr sz="2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2576691"/>
            <a:ext cx="9619774" cy="4225908"/>
          </a:xfrm>
          <a:prstGeom prst="rect">
            <a:avLst/>
          </a:prstGeom>
        </p:spPr>
        <p:txBody>
          <a:bodyPr lIns="99112" tIns="49550" rIns="99112" bIns="49550"/>
          <a:lstStyle>
            <a:lvl1pPr marL="197676" indent="-197676" algn="l">
              <a:buClr>
                <a:srgbClr val="00909B"/>
              </a:buClr>
              <a:tabLst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1383" y="2066059"/>
            <a:ext cx="9622823" cy="510635"/>
          </a:xfrm>
          <a:prstGeom prst="rect">
            <a:avLst/>
          </a:prstGeom>
        </p:spPr>
        <p:txBody>
          <a:bodyPr lIns="99112" tIns="49550" rIns="99112" bIns="49550"/>
          <a:lstStyle>
            <a:lvl1pPr marL="0" marR="0" indent="0" algn="l" defTabSz="57924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300" b="0">
                <a:solidFill>
                  <a:srgbClr val="00909B"/>
                </a:solidFill>
              </a:defRPr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1"/>
          </p:nvPr>
        </p:nvSpPr>
        <p:spPr>
          <a:xfrm>
            <a:off x="9418640" y="7080250"/>
            <a:ext cx="796925" cy="401638"/>
          </a:xfrm>
        </p:spPr>
        <p:txBody>
          <a:bodyPr/>
          <a:lstStyle>
            <a:lvl1pPr algn="r">
              <a:defRPr sz="1500">
                <a:solidFill>
                  <a:srgbClr val="00909B"/>
                </a:solidFill>
                <a:latin typeface="Tahoma"/>
              </a:defRPr>
            </a:lvl1pPr>
          </a:lstStyle>
          <a:p>
            <a:pPr>
              <a:defRPr/>
            </a:pPr>
            <a:fld id="{2C08635C-D8B9-4F2B-9AF4-302BDB5F325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794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PPT_makets-09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954"/>
            <a:ext cx="10688638" cy="7556392"/>
          </a:xfrm>
          <a:prstGeom prst="rect">
            <a:avLst/>
          </a:prstGeom>
        </p:spPr>
      </p:pic>
      <p:sp>
        <p:nvSpPr>
          <p:cNvPr id="5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1292660" y="2831063"/>
            <a:ext cx="8005105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Прямоугольник 2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  <p:sp>
        <p:nvSpPr>
          <p:cNvPr id="7" name="Ромб 6"/>
          <p:cNvSpPr/>
          <p:nvPr userDrawn="1"/>
        </p:nvSpPr>
        <p:spPr>
          <a:xfrm>
            <a:off x="4979253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288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06" y="1991374"/>
            <a:ext cx="6476177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74"/>
            <a:ext cx="30216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9" name="Изображение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6953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15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591738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5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96" y="1991374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74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15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5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96" y="4277375"/>
            <a:ext cx="2867025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75"/>
            <a:ext cx="1684892" cy="205676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27162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80"/>
            <a:ext cx="9619774" cy="875695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21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74"/>
            <a:ext cx="9619774" cy="3924933"/>
          </a:xfrm>
          <a:prstGeom prst="rect">
            <a:avLst/>
          </a:prstGeom>
        </p:spPr>
        <p:txBody>
          <a:bodyPr lIns="99391" tIns="49694" rIns="99391" bIns="4969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58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0300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591738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1" name="Содержимое 2"/>
          <p:cNvSpPr>
            <a:spLocks noGrp="1"/>
          </p:cNvSpPr>
          <p:nvPr>
            <p:ph idx="11"/>
          </p:nvPr>
        </p:nvSpPr>
        <p:spPr>
          <a:xfrm>
            <a:off x="7287181" y="1991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2" name="Содержимое 2"/>
          <p:cNvSpPr>
            <a:spLocks noGrp="1"/>
          </p:cNvSpPr>
          <p:nvPr>
            <p:ph idx="12"/>
          </p:nvPr>
        </p:nvSpPr>
        <p:spPr>
          <a:xfrm>
            <a:off x="5421314" y="1991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3" name="Содержимое 2"/>
          <p:cNvSpPr>
            <a:spLocks noGrp="1"/>
          </p:cNvSpPr>
          <p:nvPr>
            <p:ph idx="13"/>
          </p:nvPr>
        </p:nvSpPr>
        <p:spPr>
          <a:xfrm>
            <a:off x="2400300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4" name="Содержимое 2"/>
          <p:cNvSpPr>
            <a:spLocks noGrp="1"/>
          </p:cNvSpPr>
          <p:nvPr>
            <p:ph idx="14"/>
          </p:nvPr>
        </p:nvSpPr>
        <p:spPr>
          <a:xfrm>
            <a:off x="534433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5" name="Содержимое 2"/>
          <p:cNvSpPr>
            <a:spLocks noGrp="1"/>
          </p:cNvSpPr>
          <p:nvPr>
            <p:ph idx="15"/>
          </p:nvPr>
        </p:nvSpPr>
        <p:spPr>
          <a:xfrm>
            <a:off x="7287181" y="4277360"/>
            <a:ext cx="2867025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16" name="Содержимое 2"/>
          <p:cNvSpPr>
            <a:spLocks noGrp="1"/>
          </p:cNvSpPr>
          <p:nvPr>
            <p:ph idx="16"/>
          </p:nvPr>
        </p:nvSpPr>
        <p:spPr>
          <a:xfrm>
            <a:off x="5421314" y="4277360"/>
            <a:ext cx="1684892" cy="205676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0955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62"/>
            <a:ext cx="9085342" cy="1502066"/>
          </a:xfrm>
          <a:prstGeom prst="rect">
            <a:avLst/>
          </a:prstGeom>
        </p:spPr>
        <p:txBody>
          <a:bodyPr lIns="99391" tIns="49694" rIns="99391" bIns="49694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612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9" y="7009643"/>
            <a:ext cx="4692704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1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09515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2" tIns="45646" rIns="91292" bIns="45646" rtlCol="0" anchor="ctr"/>
          <a:lstStyle/>
          <a:p>
            <a:pPr algn="ctr" defTabSz="496953"/>
            <a:endParaRPr lang="ru-RU" sz="2100" dirty="0">
              <a:solidFill>
                <a:prstClr val="white"/>
              </a:solidFill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760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 hasCustomPrompt="1"/>
          </p:nvPr>
        </p:nvSpPr>
        <p:spPr>
          <a:xfrm>
            <a:off x="534432" y="1115665"/>
            <a:ext cx="9619774" cy="875695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2000" b="1"/>
            </a:lvl1pPr>
          </a:lstStyle>
          <a:p>
            <a:r>
              <a:rPr lang="en-US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4432" y="1991360"/>
            <a:ext cx="9619774" cy="3924933"/>
          </a:xfrm>
          <a:prstGeom prst="rect">
            <a:avLst/>
          </a:prstGeom>
        </p:spPr>
        <p:txBody>
          <a:bodyPr lIns="99551" tIns="49775" rIns="99551" bIns="49775"/>
          <a:lstStyle>
            <a:lvl1pPr algn="l">
              <a:defRPr sz="12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70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 descr="PPT_makets-11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255059" y="3016858"/>
            <a:ext cx="9085342" cy="1502066"/>
          </a:xfrm>
          <a:prstGeom prst="rect">
            <a:avLst/>
          </a:prstGeom>
        </p:spPr>
        <p:txBody>
          <a:bodyPr lIns="99551" tIns="49775" rIns="99551" bIns="49775" anchor="t"/>
          <a:lstStyle>
            <a:lvl1pPr algn="l">
              <a:defRPr sz="4000" b="1" cap="all">
                <a:solidFill>
                  <a:srgbClr val="4CAF90"/>
                </a:solidFill>
              </a:defRPr>
            </a:lvl1pPr>
          </a:lstStyle>
          <a:p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заголовка</a:t>
            </a:r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11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8" y="7009643"/>
            <a:ext cx="4692704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17305" y="434340"/>
            <a:ext cx="177927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4688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2" descr="PPT_makets-12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4" name="Прямоугольник 3"/>
          <p:cNvSpPr/>
          <p:nvPr userDrawn="1"/>
        </p:nvSpPr>
        <p:spPr>
          <a:xfrm>
            <a:off x="8267700" y="628650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93480" y="729615"/>
            <a:ext cx="1874520" cy="38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3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Изображение 1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502"/>
          <a:stretch>
            <a:fillRect/>
          </a:stretch>
        </p:blipFill>
        <p:spPr bwMode="auto">
          <a:xfrm>
            <a:off x="0" y="19085"/>
            <a:ext cx="10688638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 userDrawn="1"/>
        </p:nvSpPr>
        <p:spPr>
          <a:xfrm>
            <a:off x="8267704" y="628656"/>
            <a:ext cx="2420938" cy="923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3165" y="730251"/>
            <a:ext cx="187483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Ромб 6"/>
          <p:cNvSpPr/>
          <p:nvPr userDrawn="1"/>
        </p:nvSpPr>
        <p:spPr>
          <a:xfrm>
            <a:off x="4979988" y="3086101"/>
            <a:ext cx="2133600" cy="1514474"/>
          </a:xfrm>
          <a:prstGeom prst="diamond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076" tIns="45538" rIns="91076" bIns="45538" anchor="ctr"/>
          <a:lstStyle/>
          <a:p>
            <a:pPr algn="ctr" defTabSz="495788">
              <a:defRPr/>
            </a:pPr>
            <a:endParaRPr lang="ru-RU" sz="2100" dirty="0">
              <a:solidFill>
                <a:prstClr val="white"/>
              </a:solidFill>
              <a:latin typeface="Tahoma Обычный" charset="0"/>
            </a:endParaRPr>
          </a:p>
        </p:txBody>
      </p:sp>
      <p:pic>
        <p:nvPicPr>
          <p:cNvPr id="8" name="Изображение 7" descr="PPT_makets-0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5" b="18805"/>
          <a:stretch>
            <a:fillRect/>
          </a:stretch>
        </p:blipFill>
        <p:spPr bwMode="auto">
          <a:xfrm>
            <a:off x="0" y="4238660"/>
            <a:ext cx="10688638" cy="333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азвание 1"/>
          <p:cNvSpPr>
            <a:spLocks noGrp="1"/>
          </p:cNvSpPr>
          <p:nvPr>
            <p:ph type="title"/>
          </p:nvPr>
        </p:nvSpPr>
        <p:spPr>
          <a:xfrm>
            <a:off x="1292660" y="2831084"/>
            <a:ext cx="8005105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5473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Изображение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025" y="434979"/>
            <a:ext cx="17795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1115701"/>
            <a:ext cx="9619774" cy="875695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2100" b="1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39029" y="1991395"/>
            <a:ext cx="6476177" cy="3924933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6" name="Содержимое 2"/>
          <p:cNvSpPr>
            <a:spLocks noGrp="1"/>
          </p:cNvSpPr>
          <p:nvPr>
            <p:ph idx="10"/>
          </p:nvPr>
        </p:nvSpPr>
        <p:spPr>
          <a:xfrm>
            <a:off x="534433" y="1991395"/>
            <a:ext cx="3021674" cy="3924933"/>
          </a:xfrm>
          <a:prstGeom prst="rect">
            <a:avLst/>
          </a:prstGeom>
        </p:spPr>
        <p:txBody>
          <a:bodyPr lIns="99160" tIns="49574" rIns="99160" bIns="49574"/>
          <a:lstStyle>
            <a:lvl1pPr algn="l">
              <a:defRPr sz="130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err="1" smtClean="0"/>
              <a:t>Образец</a:t>
            </a:r>
            <a:r>
              <a:rPr lang="en-US" dirty="0" smtClean="0"/>
              <a:t> </a:t>
            </a:r>
            <a:r>
              <a:rPr lang="en-US" dirty="0" err="1" smtClean="0"/>
              <a:t>текста</a:t>
            </a:r>
            <a:endParaRPr lang="ru-RU" dirty="0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1" y="7010400"/>
            <a:ext cx="4591051" cy="401638"/>
          </a:xfrm>
        </p:spPr>
        <p:txBody>
          <a:bodyPr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>
              <a:defRPr/>
            </a:pPr>
            <a:fld id="{3E8BBCC3-FD5C-48DD-B9CA-056E750A0ED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0506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1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47" y="7009643"/>
            <a:ext cx="5027719" cy="402652"/>
          </a:xfrm>
          <a:prstGeom prst="rect">
            <a:avLst/>
          </a:prstGeom>
        </p:spPr>
        <p:txBody>
          <a:bodyPr vert="horz" lIns="99551" tIns="49775" rIns="99551" bIns="49775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r>
              <a:rPr lang="ru-RU" dirty="0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551" tIns="49775" rIns="99551" bIns="4977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fld id="{23D704CE-4D68-584A-838A-AE5576E77FB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372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7" r:id="rId3"/>
    <p:sldLayoutId id="2147483650" r:id="rId4"/>
    <p:sldLayoutId id="2147483651" r:id="rId5"/>
    <p:sldLayoutId id="2147483654" r:id="rId6"/>
    <p:sldLayoutId id="2147483656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7754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3315" indent="-373315" algn="l" defTabSz="497754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8850" indent="-311096" algn="l" defTabSz="497754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4384" indent="-248877" algn="l" defTabSz="497754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42138" indent="-248877" algn="l" defTabSz="497754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9891" indent="-248877" algn="l" defTabSz="497754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7645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399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152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0906" indent="-248877" algn="l" defTabSz="497754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54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07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261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01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768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522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275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029" algn="l" defTabSz="49775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160" tIns="49574" rIns="99160" bIns="49574" rtlCol="0" anchor="t"/>
          <a:lstStyle>
            <a:lvl1pPr algn="l" defTabSz="495788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37" y="7005673"/>
            <a:ext cx="2493963" cy="401637"/>
          </a:xfrm>
          <a:prstGeom prst="rect">
            <a:avLst/>
          </a:prstGeom>
        </p:spPr>
        <p:txBody>
          <a:bodyPr vert="horz" lIns="99160" tIns="49574" rIns="99160" bIns="49574" rtlCol="0" anchor="ctr"/>
          <a:lstStyle>
            <a:lvl1pPr algn="r" defTabSz="495788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8D908CB5-DB38-400E-A5B5-C02908BA5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8359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4929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4929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5381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10786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66178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21575" algn="ctr" defTabSz="494929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1589" indent="-371589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4847" indent="-308336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8091" indent="-246670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4613" indent="-246670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29542" indent="-246670" algn="l" defTabSz="494929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26832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2625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8409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4199" indent="-247891" algn="l" defTabSz="495788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788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1581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7363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315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893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472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0515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6302" algn="l" defTabSz="495788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8" descr="PPT_makets-02.jp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8638" cy="755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7010400"/>
            <a:ext cx="5027613" cy="401638"/>
          </a:xfrm>
          <a:prstGeom prst="rect">
            <a:avLst/>
          </a:prstGeom>
        </p:spPr>
        <p:txBody>
          <a:bodyPr vert="horz" lIns="99112" tIns="49550" rIns="99112" bIns="49550" rtlCol="0" anchor="t"/>
          <a:lstStyle>
            <a:lvl1pPr algn="l" defTabSz="495543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641" y="7005678"/>
            <a:ext cx="2493963" cy="401637"/>
          </a:xfrm>
          <a:prstGeom prst="rect">
            <a:avLst/>
          </a:prstGeom>
        </p:spPr>
        <p:txBody>
          <a:bodyPr vert="horz" lIns="99112" tIns="49550" rIns="99112" bIns="49550" rtlCol="0" anchor="ctr"/>
          <a:lstStyle>
            <a:lvl1pPr algn="r" defTabSz="495543" fontAlgn="auto">
              <a:spcBef>
                <a:spcPts val="0"/>
              </a:spcBef>
              <a:spcAft>
                <a:spcPts val="0"/>
              </a:spcAft>
              <a:defRPr sz="1300">
                <a:solidFill>
                  <a:schemeClr val="tx1">
                    <a:tint val="75000"/>
                  </a:schemeClr>
                </a:solidFill>
                <a:latin typeface="Tahoma"/>
                <a:cs typeface="+mn-cs"/>
              </a:defRPr>
            </a:lvl1pPr>
          </a:lstStyle>
          <a:p>
            <a:pPr>
              <a:defRPr/>
            </a:pPr>
            <a:fld id="{8D908CB5-DB38-400E-A5B5-C02908BA53D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707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4684" rtl="0" eaLnBrk="0" fontAlgn="base" hangingPunct="0">
        <a:spcBef>
          <a:spcPct val="0"/>
        </a:spcBef>
        <a:spcAft>
          <a:spcPct val="0"/>
        </a:spcAft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  <a:lvl2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2pPr>
      <a:lvl3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3pPr>
      <a:lvl4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4pPr>
      <a:lvl5pPr algn="ctr" defTabSz="494684" rtl="0" eaLnBrk="0" fontAlgn="base" hangingPunct="0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5pPr>
      <a:lvl6pPr marL="455154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6pPr>
      <a:lvl7pPr marL="910335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7pPr>
      <a:lvl8pPr marL="1365502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8pPr>
      <a:lvl9pPr marL="1820674" algn="ctr" defTabSz="494684" rtl="0" fontAlgn="base">
        <a:spcBef>
          <a:spcPct val="0"/>
        </a:spcBef>
        <a:spcAft>
          <a:spcPct val="0"/>
        </a:spcAft>
        <a:defRPr sz="4800">
          <a:solidFill>
            <a:schemeClr val="tx1"/>
          </a:solidFill>
          <a:latin typeface="Tahoma" pitchFamily="34" charset="0"/>
        </a:defRPr>
      </a:lvl9pPr>
    </p:titleStyle>
    <p:bodyStyle>
      <a:lvl1pPr marL="371405" indent="-371405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4449" indent="-308184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37478" indent="-246548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3755" indent="-246548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28439" indent="-246548" algn="l" defTabSz="494684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25484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1032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16570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12116" indent="-247769" algn="l" defTabSz="49554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5543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1090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86628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2174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77709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73254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68798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340" algn="l" defTabSz="49554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Изображение 8" descr="PPT_makets-02.jpg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688638" cy="7556392"/>
          </a:xfrm>
          <a:prstGeom prst="rect">
            <a:avLst/>
          </a:prstGeom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450" y="7009643"/>
            <a:ext cx="5027720" cy="402652"/>
          </a:xfrm>
          <a:prstGeom prst="rect">
            <a:avLst/>
          </a:prstGeom>
        </p:spPr>
        <p:txBody>
          <a:bodyPr vert="horz" lIns="99391" tIns="49694" rIns="99391" bIns="49694" rtlCol="0" anchor="t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953"/>
            <a:r>
              <a:rPr lang="ru-RU" dirty="0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21152" y="7005138"/>
            <a:ext cx="2494016" cy="402652"/>
          </a:xfrm>
          <a:prstGeom prst="rect">
            <a:avLst/>
          </a:prstGeom>
        </p:spPr>
        <p:txBody>
          <a:bodyPr vert="horz" lIns="99391" tIns="49694" rIns="99391" bIns="4969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  <a:latin typeface="Tahoma"/>
              </a:defRPr>
            </a:lvl1pPr>
          </a:lstStyle>
          <a:p>
            <a:pPr defTabSz="496953"/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96953"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1644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9695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Tahoma"/>
          <a:ea typeface="+mj-ea"/>
          <a:cs typeface="+mj-cs"/>
        </a:defRPr>
      </a:lvl1pPr>
    </p:titleStyle>
    <p:bodyStyle>
      <a:lvl1pPr marL="372717" indent="-372717" algn="l" defTabSz="496953" rtl="0" eaLnBrk="1" latinLnBrk="0" hangingPunct="1">
        <a:spcBef>
          <a:spcPct val="20000"/>
        </a:spcBef>
        <a:buFont typeface="Arial"/>
        <a:buChar char="•"/>
        <a:defRPr sz="3500" kern="1200">
          <a:solidFill>
            <a:schemeClr val="tx1"/>
          </a:solidFill>
          <a:latin typeface="Tahoma"/>
          <a:ea typeface="+mn-ea"/>
          <a:cs typeface="+mn-cs"/>
        </a:defRPr>
      </a:lvl1pPr>
      <a:lvl2pPr marL="807550" indent="-310597" algn="l" defTabSz="496953" rtl="0" eaLnBrk="1" latinLnBrk="0" hangingPunct="1">
        <a:spcBef>
          <a:spcPct val="20000"/>
        </a:spcBef>
        <a:buFont typeface="Arial"/>
        <a:buChar char="–"/>
        <a:defRPr sz="3000" kern="1200">
          <a:solidFill>
            <a:schemeClr val="tx1"/>
          </a:solidFill>
          <a:latin typeface="Tahoma"/>
          <a:ea typeface="+mn-ea"/>
          <a:cs typeface="+mn-cs"/>
        </a:defRPr>
      </a:lvl2pPr>
      <a:lvl3pPr marL="1242382" indent="-248476" algn="l" defTabSz="496953" rtl="0" eaLnBrk="1" latinLnBrk="0" hangingPunct="1">
        <a:spcBef>
          <a:spcPct val="20000"/>
        </a:spcBef>
        <a:buFont typeface="Arial"/>
        <a:buChar char="•"/>
        <a:defRPr sz="2600" kern="1200">
          <a:solidFill>
            <a:schemeClr val="tx1"/>
          </a:solidFill>
          <a:latin typeface="Tahoma"/>
          <a:ea typeface="+mn-ea"/>
          <a:cs typeface="+mn-cs"/>
        </a:defRPr>
      </a:lvl3pPr>
      <a:lvl4pPr marL="1739342" indent="-248476" algn="l" defTabSz="496953" rtl="0" eaLnBrk="1" latinLnBrk="0" hangingPunct="1">
        <a:spcBef>
          <a:spcPct val="20000"/>
        </a:spcBef>
        <a:buFont typeface="Arial"/>
        <a:buChar char="–"/>
        <a:defRPr sz="2200" kern="1200">
          <a:solidFill>
            <a:schemeClr val="tx1"/>
          </a:solidFill>
          <a:latin typeface="Tahoma"/>
          <a:ea typeface="+mn-ea"/>
          <a:cs typeface="+mn-cs"/>
        </a:defRPr>
      </a:lvl4pPr>
      <a:lvl5pPr marL="2236302" indent="-248476" algn="l" defTabSz="496953" rtl="0" eaLnBrk="1" latinLnBrk="0" hangingPunct="1">
        <a:spcBef>
          <a:spcPct val="20000"/>
        </a:spcBef>
        <a:buFont typeface="Arial"/>
        <a:buChar char="»"/>
        <a:defRPr sz="2200" kern="1200">
          <a:solidFill>
            <a:schemeClr val="tx1"/>
          </a:solidFill>
          <a:latin typeface="Tahoma"/>
          <a:ea typeface="+mn-ea"/>
          <a:cs typeface="+mn-cs"/>
        </a:defRPr>
      </a:lvl5pPr>
      <a:lvl6pPr marL="2733247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0203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7154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4111" indent="-248476" algn="l" defTabSz="496953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496953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9390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86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819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767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724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680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632" algn="l" defTabSz="496953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азвание 4"/>
          <p:cNvSpPr>
            <a:spLocks noGrp="1"/>
          </p:cNvSpPr>
          <p:nvPr>
            <p:ph type="title"/>
          </p:nvPr>
        </p:nvSpPr>
        <p:spPr>
          <a:xfrm>
            <a:off x="860612" y="1616149"/>
            <a:ext cx="9479789" cy="3753293"/>
          </a:xfrm>
        </p:spPr>
        <p:txBody>
          <a:bodyPr/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600" dirty="0" smtClean="0">
                <a:solidFill>
                  <a:srgbClr val="DC7168"/>
                </a:solidFill>
              </a:rPr>
              <a:t>ИСПОЛЬЗОВАНИЕ УЧЕБНО-МЕТОДИЧЕСКИХ КОМПЛЕКТОВ ПО ФИНАНСОВОЙ ГРАМОТНОСТИ в образовательной практике</a:t>
            </a:r>
            <a:endParaRPr lang="ru-RU" sz="3600" dirty="0">
              <a:solidFill>
                <a:srgbClr val="5AB8C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92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3744" y="1249777"/>
            <a:ext cx="9854708" cy="713135"/>
          </a:xfrm>
        </p:spPr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ВАРИАНТЫ ИСПОЛЬЗОВАНИЯ УМК В ШКОЛЕ</a:t>
            </a:r>
            <a:endParaRPr lang="ru-RU" sz="24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510" y="1816218"/>
            <a:ext cx="10261601" cy="5284041"/>
          </a:xfrm>
        </p:spPr>
        <p:txBody>
          <a:bodyPr numCol="1"/>
          <a:lstStyle/>
          <a:p>
            <a:pPr marL="342900" lvl="0" indent="-342900">
              <a:buAutoNum type="arabicPeriod"/>
            </a:pPr>
            <a:r>
              <a:rPr lang="ru-RU" sz="1800" b="1" dirty="0" smtClean="0">
                <a:solidFill>
                  <a:srgbClr val="4CAF90"/>
                </a:solidFill>
              </a:rPr>
              <a:t>В рамках обязательных общеобразовательных предметов:</a:t>
            </a: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4CAF90"/>
                </a:solidFill>
              </a:rPr>
              <a:t>2. В рамках факультативных и элективных курсов.</a:t>
            </a: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4CAF90"/>
                </a:solidFill>
              </a:rPr>
              <a:t>3. Во внеурочной деятельности.</a:t>
            </a: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r>
              <a:rPr lang="ru-RU" sz="1800" b="1" dirty="0" smtClean="0">
                <a:solidFill>
                  <a:srgbClr val="4CAF90"/>
                </a:solidFill>
              </a:rPr>
              <a:t>4. В рамках программы воспитания и социализации обучающихся.</a:t>
            </a:r>
          </a:p>
          <a:p>
            <a:pPr marL="0" lv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10</a:t>
            </a:fld>
            <a:endParaRPr lang="ru-RU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7553898"/>
              </p:ext>
            </p:extLst>
          </p:nvPr>
        </p:nvGraphicFramePr>
        <p:xfrm>
          <a:off x="534431" y="2324911"/>
          <a:ext cx="9533697" cy="26706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8081"/>
                <a:gridCol w="2427505"/>
                <a:gridCol w="2248802"/>
                <a:gridCol w="2819309"/>
              </a:tblGrid>
              <a:tr h="392216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1-4</a:t>
                      </a:r>
                      <a:r>
                        <a:rPr lang="ru-RU" sz="2200" baseline="0" dirty="0" smtClean="0"/>
                        <a:t> классы</a:t>
                      </a:r>
                      <a:endParaRPr lang="ru-RU" sz="2200" dirty="0"/>
                    </a:p>
                  </a:txBody>
                  <a:tcPr>
                    <a:solidFill>
                      <a:srgbClr val="68A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5-9 классы</a:t>
                      </a:r>
                      <a:endParaRPr lang="ru-RU" sz="2200" dirty="0"/>
                    </a:p>
                  </a:txBody>
                  <a:tcPr>
                    <a:solidFill>
                      <a:srgbClr val="68AF9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10-11 классы</a:t>
                      </a:r>
                      <a:endParaRPr lang="ru-RU" sz="2200" dirty="0"/>
                    </a:p>
                  </a:txBody>
                  <a:tcPr>
                    <a:solidFill>
                      <a:srgbClr val="68AF9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2200" dirty="0"/>
                    </a:p>
                  </a:txBody>
                  <a:tcPr/>
                </a:tc>
              </a:tr>
              <a:tr h="2243979"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</a:t>
                      </a:r>
                      <a:r>
                        <a:rPr lang="en-US" sz="2200" b="1" baseline="0" dirty="0" smtClean="0">
                          <a:solidFill>
                            <a:srgbClr val="4CAF90"/>
                          </a:solidFill>
                        </a:rPr>
                        <a:t> </a:t>
                      </a:r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Окружающий </a:t>
                      </a:r>
                      <a:r>
                        <a:rPr lang="en-US" sz="2200" b="1" dirty="0" smtClean="0">
                          <a:solidFill>
                            <a:srgbClr val="4CAF90"/>
                          </a:solidFill>
                        </a:rPr>
                        <a:t>  </a:t>
                      </a:r>
                      <a:br>
                        <a:rPr lang="en-US" sz="2200" b="1" dirty="0" smtClean="0">
                          <a:solidFill>
                            <a:srgbClr val="4CAF90"/>
                          </a:solidFill>
                        </a:rPr>
                      </a:br>
                      <a:r>
                        <a:rPr lang="en-US" sz="2200" b="1" dirty="0" smtClean="0">
                          <a:solidFill>
                            <a:srgbClr val="4CAF90"/>
                          </a:solidFill>
                        </a:rPr>
                        <a:t>  </a:t>
                      </a:r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мир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Математика</a:t>
                      </a:r>
                      <a:r>
                        <a:rPr lang="ru-RU" sz="2200" b="1" baseline="0" dirty="0" smtClean="0">
                          <a:solidFill>
                            <a:srgbClr val="4CAF90"/>
                          </a:solidFill>
                        </a:rPr>
                        <a:t> </a:t>
                      </a:r>
                      <a:endParaRPr lang="ru-RU" sz="2200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Обществознание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История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Математика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ОБЖ</a:t>
                      </a:r>
                      <a:endParaRPr lang="ru-RU" sz="2200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Общество-</a:t>
                      </a:r>
                      <a:b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+mn-lt"/>
                        </a:rPr>
                      </a:b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  знание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История</a:t>
                      </a:r>
                    </a:p>
                    <a:p>
                      <a:pPr marL="0" marR="0" lvl="0" indent="0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- Математика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Экономика</a:t>
                      </a:r>
                      <a:r>
                        <a:rPr lang="ru-RU" sz="2200" b="1" baseline="0" dirty="0" smtClean="0">
                          <a:solidFill>
                            <a:srgbClr val="4CAF90"/>
                          </a:solidFill>
                        </a:rPr>
                        <a:t> </a:t>
                      </a:r>
                    </a:p>
                    <a:p>
                      <a:r>
                        <a:rPr lang="ru-RU" sz="2200" b="1" baseline="0" dirty="0" smtClean="0">
                          <a:solidFill>
                            <a:srgbClr val="4CAF90"/>
                          </a:solidFill>
                        </a:rPr>
                        <a:t>- Право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Основы</a:t>
                      </a:r>
                      <a:br>
                        <a:rPr lang="ru-RU" sz="2200" b="1" dirty="0" smtClean="0">
                          <a:solidFill>
                            <a:srgbClr val="4CAF90"/>
                          </a:solidFill>
                        </a:rPr>
                      </a:br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  безопасности  </a:t>
                      </a:r>
                      <a:br>
                        <a:rPr lang="ru-RU" sz="2200" b="1" dirty="0" smtClean="0">
                          <a:solidFill>
                            <a:srgbClr val="4CAF90"/>
                          </a:solidFill>
                        </a:rPr>
                      </a:br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  жизнедеятельности </a:t>
                      </a:r>
                      <a:br>
                        <a:rPr lang="ru-RU" sz="2200" b="1" dirty="0" smtClean="0">
                          <a:solidFill>
                            <a:srgbClr val="4CAF90"/>
                          </a:solidFill>
                        </a:rPr>
                      </a:br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  (ОБЖ)</a:t>
                      </a:r>
                    </a:p>
                    <a:p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- Индивидуальный </a:t>
                      </a:r>
                      <a:br>
                        <a:rPr lang="ru-RU" sz="2200" b="1" dirty="0" smtClean="0">
                          <a:solidFill>
                            <a:srgbClr val="4CAF90"/>
                          </a:solidFill>
                        </a:rPr>
                      </a:br>
                      <a:r>
                        <a:rPr lang="ru-RU" sz="2200" b="1" dirty="0" smtClean="0">
                          <a:solidFill>
                            <a:srgbClr val="4CAF90"/>
                          </a:solidFill>
                        </a:rPr>
                        <a:t>   проект</a:t>
                      </a:r>
                      <a:endParaRPr lang="ru-RU" sz="2200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46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ижний колонтитул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Список амбассадоров и рекомендации по взаимодействию с ними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2050" name="Picture 2" descr="C:\Users\123\Desktop\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252" y="1111386"/>
            <a:ext cx="4862916" cy="28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123\Desktop\3лицей 4 фото 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72" y="1111386"/>
            <a:ext cx="4727643" cy="283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3IMG_217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2253" y="4075887"/>
            <a:ext cx="4862916" cy="31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3DSC_097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7473" y="4075887"/>
            <a:ext cx="4727642" cy="3144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88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92221"/>
            <a:ext cx="9619774" cy="999139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DC7168"/>
                </a:solidFill>
              </a:rPr>
              <a:t>ИЗУЧЕНИЕ ФИНАНСОВОЙ ГРАМОТНОСТИ СРЕДСТВАМИ ДОПОЛНИТЕЛЬНОГО ОБРАЗОВАНИЯ</a:t>
            </a:r>
            <a:endParaRPr lang="ru-RU" sz="28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7584" y="2101089"/>
            <a:ext cx="9619774" cy="5129286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Кружки, клубы, проводящие регулярные занятия по финансовой грамотности с использованием различных интерактивных образовательных программ.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Пришкольные детские лагеря (каникулы, в том числе и летние)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Выездные оздоровительно-образовательные детские лагеря </a:t>
            </a:r>
            <a:r>
              <a:rPr lang="ru-RU" sz="2000" dirty="0" smtClean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(профильные смены или включение игр и занятий в существующие программы).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solidFill>
                  <a:srgbClr val="4CAF9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Всероссийская неделя финансовой грамотности детей и молодежи</a:t>
            </a:r>
            <a:endParaRPr lang="ru-RU" sz="2400" dirty="0">
              <a:solidFill>
                <a:srgbClr val="4CAF9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2760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400" y="1040860"/>
            <a:ext cx="10035822" cy="942686"/>
          </a:xfrm>
        </p:spPr>
        <p:txBody>
          <a:bodyPr/>
          <a:lstStyle/>
          <a:p>
            <a:pPr algn="ctr"/>
            <a:r>
              <a:rPr lang="ru-RU" sz="2600" dirty="0" smtClean="0">
                <a:solidFill>
                  <a:srgbClr val="DC7168"/>
                </a:solidFill>
              </a:rPr>
              <a:t>ПРОГРАММЫ МЕРОПРИЯТИЙ ПО ФИНАНСОВОЙ ГРАМОТНОСТИ В ДОПОЛНИТЕЛЬНОМ ОБРАЗОВАНИИ</a:t>
            </a:r>
            <a:endParaRPr lang="ru-RU" sz="26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178" y="1983546"/>
            <a:ext cx="10419644" cy="5424244"/>
          </a:xfrm>
        </p:spPr>
        <p:txBody>
          <a:bodyPr/>
          <a:lstStyle/>
          <a:p>
            <a:pPr marL="457200" lvl="0" indent="-457200">
              <a:buFont typeface="Arial"/>
              <a:buAutoNum type="arabicPeriod"/>
            </a:pPr>
            <a:r>
              <a:rPr lang="ru-RU" sz="2200" dirty="0" smtClean="0">
                <a:solidFill>
                  <a:srgbClr val="4CAF90"/>
                </a:solidFill>
              </a:rPr>
              <a:t>Всероссийский финансовый лагерь.             2. </a:t>
            </a:r>
            <a:r>
              <a:rPr lang="ru-RU" sz="2200" dirty="0">
                <a:solidFill>
                  <a:srgbClr val="4CAF90"/>
                </a:solidFill>
              </a:rPr>
              <a:t>Настольная игра </a:t>
            </a:r>
            <a:endParaRPr lang="ru-RU" sz="2200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srgbClr val="4CAF90"/>
                </a:solidFill>
              </a:rPr>
              <a:t> </a:t>
            </a:r>
            <a:r>
              <a:rPr lang="ru-RU" sz="2200" dirty="0" smtClean="0">
                <a:solidFill>
                  <a:srgbClr val="4CAF90"/>
                </a:solidFill>
              </a:rPr>
              <a:t>                                                                    «</a:t>
            </a:r>
            <a:r>
              <a:rPr lang="ru-RU" sz="2200" dirty="0">
                <a:solidFill>
                  <a:srgbClr val="4CAF90"/>
                </a:solidFill>
              </a:rPr>
              <a:t>Не в деньгах счастье</a:t>
            </a:r>
            <a:r>
              <a:rPr lang="ru-RU" sz="2200" dirty="0" smtClean="0">
                <a:solidFill>
                  <a:srgbClr val="4CAF90"/>
                </a:solidFill>
              </a:rPr>
              <a:t>». </a:t>
            </a:r>
          </a:p>
          <a:p>
            <a:pPr marL="457200" indent="-457200">
              <a:buAutoNum type="arabicPeriod"/>
            </a:pPr>
            <a:endParaRPr lang="ru-RU" sz="2200" dirty="0">
              <a:solidFill>
                <a:srgbClr val="4CAF90"/>
              </a:solidFill>
            </a:endParaRPr>
          </a:p>
          <a:p>
            <a:pPr marL="457200" indent="-457200">
              <a:buAutoNum type="arabicPeriod"/>
            </a:pPr>
            <a:endParaRPr lang="ru-RU" sz="2200" dirty="0" smtClean="0">
              <a:solidFill>
                <a:srgbClr val="4CAF90"/>
              </a:solidFill>
            </a:endParaRPr>
          </a:p>
          <a:p>
            <a:pPr marL="457200" indent="-457200">
              <a:buAutoNum type="arabicPeriod"/>
            </a:pPr>
            <a:endParaRPr lang="ru-RU" sz="2200" dirty="0" smtClean="0">
              <a:solidFill>
                <a:srgbClr val="4CAF90"/>
              </a:solidFill>
            </a:endParaRPr>
          </a:p>
          <a:p>
            <a:pPr marL="457200" indent="-457200">
              <a:buAutoNum type="arabicPeriod"/>
            </a:pPr>
            <a:endParaRPr lang="ru-RU" sz="2200" dirty="0" smtClean="0">
              <a:solidFill>
                <a:srgbClr val="4CAF90"/>
              </a:solidFill>
            </a:endParaRPr>
          </a:p>
          <a:p>
            <a:pPr marL="457200" indent="-457200">
              <a:buAutoNum type="arabicPeriod"/>
            </a:pPr>
            <a:endParaRPr lang="ru-RU" sz="2200" dirty="0">
              <a:solidFill>
                <a:srgbClr val="4CAF90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4CAF90"/>
              </a:solidFill>
            </a:endParaRPr>
          </a:p>
          <a:p>
            <a:pPr marL="0" indent="0">
              <a:buNone/>
            </a:pPr>
            <a:endParaRPr lang="ru-RU" sz="2200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r>
              <a:rPr lang="ru-RU" sz="2200" dirty="0" smtClean="0">
                <a:solidFill>
                  <a:srgbClr val="4CAF90"/>
                </a:solidFill>
              </a:rPr>
              <a:t>                                                                       3. Деловые игры </a:t>
            </a:r>
          </a:p>
          <a:p>
            <a:pPr marL="0" lvl="0" indent="0">
              <a:buNone/>
            </a:pPr>
            <a:r>
              <a:rPr lang="ru-RU" sz="2200" dirty="0" smtClean="0">
                <a:solidFill>
                  <a:srgbClr val="4CAF90"/>
                </a:solidFill>
              </a:rPr>
              <a:t>                                                               «Услуги финансовых организаций», </a:t>
            </a:r>
          </a:p>
          <a:p>
            <a:pPr marL="0" lvl="0" indent="0">
              <a:buNone/>
            </a:pPr>
            <a:r>
              <a:rPr lang="ru-RU" sz="2200" dirty="0" smtClean="0">
                <a:solidFill>
                  <a:srgbClr val="4CAF90"/>
                </a:solidFill>
              </a:rPr>
              <a:t>                                                               «Семейный план»,</a:t>
            </a:r>
          </a:p>
          <a:p>
            <a:pPr marL="0" lvl="0" indent="0">
              <a:buNone/>
            </a:pPr>
            <a:r>
              <a:rPr lang="ru-RU" sz="2200" dirty="0" smtClean="0">
                <a:solidFill>
                  <a:srgbClr val="4CAF90"/>
                </a:solidFill>
              </a:rPr>
              <a:t>                                                               «По следам монополии».</a:t>
            </a:r>
          </a:p>
          <a:p>
            <a:pPr marL="0" lvl="0" indent="0">
              <a:buNone/>
            </a:pPr>
            <a:endParaRPr lang="ru-RU" sz="2200" dirty="0" smtClean="0">
              <a:solidFill>
                <a:srgbClr val="4CAF90"/>
              </a:solidFill>
            </a:endParaRPr>
          </a:p>
          <a:p>
            <a:pPr marL="457200" lvl="0" indent="-457200">
              <a:buFont typeface="Arial"/>
              <a:buAutoNum type="arabicPeriod"/>
            </a:pPr>
            <a:endParaRPr lang="ru-RU" sz="2000" dirty="0">
              <a:solidFill>
                <a:srgbClr val="4CAF90"/>
              </a:solidFill>
            </a:endParaRPr>
          </a:p>
          <a:p>
            <a:pPr marL="457200" indent="-457200">
              <a:buAutoNum type="arabicPeriod"/>
            </a:pPr>
            <a:endParaRPr lang="ru-RU" sz="2000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6146" name="Picture 2" descr="C:\Users\123\Desktop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66196" y="2868764"/>
            <a:ext cx="2675248" cy="2205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123\Desktop\i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00" y="2411563"/>
            <a:ext cx="2346528" cy="2205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23\Desktop\i (2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6159" y="2411563"/>
            <a:ext cx="2346527" cy="22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123\Desktop\Снимок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7405" y="5074242"/>
            <a:ext cx="3687864" cy="2039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127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3464" y="1021405"/>
            <a:ext cx="10175132" cy="6390890"/>
          </a:xfrm>
        </p:spPr>
        <p:txBody>
          <a:bodyPr/>
          <a:lstStyle/>
          <a:p>
            <a:pPr marL="0" lvl="0" indent="0">
              <a:buNone/>
            </a:pPr>
            <a:r>
              <a:rPr lang="ru-RU" sz="2800" b="1" dirty="0" smtClean="0">
                <a:solidFill>
                  <a:srgbClr val="4CAF90"/>
                </a:solidFill>
                <a:ea typeface="+mj-ea"/>
                <a:cs typeface="+mj-cs"/>
              </a:rPr>
              <a:t>                4.   Чемпионат </a:t>
            </a:r>
            <a:r>
              <a:rPr lang="ru-RU" sz="2800" b="1" dirty="0">
                <a:solidFill>
                  <a:srgbClr val="4CAF90"/>
                </a:solidFill>
                <a:ea typeface="+mj-ea"/>
                <a:cs typeface="+mj-cs"/>
              </a:rPr>
              <a:t>по финансовой грамотности </a:t>
            </a:r>
            <a:br>
              <a:rPr lang="ru-RU" sz="2800" b="1" dirty="0">
                <a:solidFill>
                  <a:srgbClr val="4CAF90"/>
                </a:solidFill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4CAF90"/>
                </a:solidFill>
                <a:ea typeface="+mj-ea"/>
                <a:cs typeface="+mj-cs"/>
              </a:rPr>
              <a:t>                     на </a:t>
            </a:r>
            <a:r>
              <a:rPr lang="ru-RU" sz="2800" b="1" dirty="0">
                <a:solidFill>
                  <a:srgbClr val="4CAF90"/>
                </a:solidFill>
                <a:ea typeface="+mj-ea"/>
                <a:cs typeface="+mj-cs"/>
              </a:rPr>
              <a:t>базе образовательных организаций </a:t>
            </a:r>
            <a:br>
              <a:rPr lang="ru-RU" sz="2800" b="1" dirty="0">
                <a:solidFill>
                  <a:srgbClr val="4CAF90"/>
                </a:solidFill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4CAF90"/>
                </a:solidFill>
                <a:ea typeface="+mj-ea"/>
                <a:cs typeface="+mj-cs"/>
              </a:rPr>
              <a:t>                                   дополнительного </a:t>
            </a:r>
            <a:r>
              <a:rPr lang="ru-RU" sz="2800" b="1" dirty="0">
                <a:solidFill>
                  <a:srgbClr val="4CAF90"/>
                </a:solidFill>
                <a:ea typeface="+mj-ea"/>
                <a:cs typeface="+mj-cs"/>
              </a:rPr>
              <a:t>образования </a:t>
            </a:r>
            <a:br>
              <a:rPr lang="ru-RU" sz="2800" b="1" dirty="0">
                <a:solidFill>
                  <a:srgbClr val="4CAF90"/>
                </a:solidFill>
                <a:ea typeface="+mj-ea"/>
                <a:cs typeface="+mj-cs"/>
              </a:rPr>
            </a:br>
            <a:r>
              <a:rPr lang="ru-RU" sz="2800" b="1" dirty="0" smtClean="0">
                <a:solidFill>
                  <a:srgbClr val="4CAF90"/>
                </a:solidFill>
                <a:ea typeface="+mj-ea"/>
                <a:cs typeface="+mj-cs"/>
              </a:rPr>
              <a:t>                                                            </a:t>
            </a:r>
            <a:r>
              <a:rPr lang="ru-RU" sz="2200" dirty="0" smtClean="0">
                <a:solidFill>
                  <a:srgbClr val="4CAF90"/>
                </a:solidFill>
                <a:ea typeface="+mj-ea"/>
                <a:cs typeface="+mj-cs"/>
              </a:rPr>
              <a:t>Финансовые </a:t>
            </a:r>
            <a:r>
              <a:rPr lang="ru-RU" sz="2200" dirty="0">
                <a:solidFill>
                  <a:srgbClr val="4CAF90"/>
                </a:solidFill>
                <a:ea typeface="+mj-ea"/>
                <a:cs typeface="+mj-cs"/>
              </a:rPr>
              <a:t>бои и </a:t>
            </a:r>
            <a:endParaRPr lang="ru-RU" sz="2200" dirty="0" smtClean="0">
              <a:solidFill>
                <a:srgbClr val="4CAF90"/>
              </a:solidFill>
              <a:ea typeface="+mj-ea"/>
              <a:cs typeface="+mj-cs"/>
            </a:endParaRPr>
          </a:p>
          <a:p>
            <a:pPr marL="0" lvl="0" indent="0">
              <a:buNone/>
            </a:pPr>
            <a:r>
              <a:rPr lang="ru-RU" sz="2200" dirty="0">
                <a:solidFill>
                  <a:srgbClr val="4CAF90"/>
                </a:solidFill>
                <a:ea typeface="+mj-ea"/>
                <a:cs typeface="+mj-cs"/>
              </a:rPr>
              <a:t> </a:t>
            </a:r>
            <a:r>
              <a:rPr lang="ru-RU" sz="2200" dirty="0" smtClean="0">
                <a:solidFill>
                  <a:srgbClr val="4CAF90"/>
                </a:solidFill>
                <a:ea typeface="+mj-ea"/>
                <a:cs typeface="+mj-cs"/>
              </a:rPr>
              <a:t>                                                                       коммуникативные турниры</a:t>
            </a:r>
            <a:r>
              <a:rPr lang="ru-RU" sz="2200" dirty="0">
                <a:solidFill>
                  <a:srgbClr val="4CAF90"/>
                </a:solidFill>
                <a:ea typeface="+mj-ea"/>
                <a:cs typeface="+mj-cs"/>
              </a:rPr>
              <a:t/>
            </a:r>
            <a:br>
              <a:rPr lang="ru-RU" sz="2200" dirty="0">
                <a:solidFill>
                  <a:srgbClr val="4CAF90"/>
                </a:solidFill>
                <a:ea typeface="+mj-ea"/>
                <a:cs typeface="+mj-cs"/>
              </a:rPr>
            </a:br>
            <a:endParaRPr lang="ru-RU" sz="2200" dirty="0">
              <a:solidFill>
                <a:srgbClr val="4CAF90"/>
              </a:solidFill>
            </a:endParaRPr>
          </a:p>
          <a:p>
            <a:pPr marL="457200" lvl="0" indent="-457200">
              <a:buFont typeface="Arial"/>
              <a:buAutoNum type="arabicPeriod"/>
            </a:pPr>
            <a:endParaRPr lang="ru-RU" sz="2200" dirty="0" smtClean="0">
              <a:solidFill>
                <a:srgbClr val="4CAF90"/>
              </a:solidFill>
            </a:endParaRPr>
          </a:p>
          <a:p>
            <a:pPr marL="0" lvl="0" indent="0">
              <a:buNone/>
            </a:pPr>
            <a:endParaRPr lang="ru-RU" sz="2200" dirty="0">
              <a:solidFill>
                <a:srgbClr val="4CAF90"/>
              </a:solidFill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1027" name="Picture 3" descr="C:\Users\123\Desktop\Алтай.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44" y="2388406"/>
            <a:ext cx="4340352" cy="2611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Desktop\Алтай. 3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8911" y="3701428"/>
            <a:ext cx="4568385" cy="259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123\Desktop\Краснодар. 4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0144" y="4815840"/>
            <a:ext cx="4340352" cy="2450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58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1" y="1115665"/>
            <a:ext cx="9883891" cy="1286159"/>
          </a:xfr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ru-RU" sz="2400" dirty="0" smtClean="0">
                <a:solidFill>
                  <a:srgbClr val="4CAF90"/>
                </a:solidFill>
                <a:ea typeface="+mn-ea"/>
                <a:cs typeface="+mn-cs"/>
              </a:rPr>
              <a:t>5. Кейс-игра </a:t>
            </a:r>
            <a:r>
              <a:rPr lang="ru-RU" sz="2400" dirty="0">
                <a:solidFill>
                  <a:srgbClr val="4CAF90"/>
                </a:solidFill>
                <a:ea typeface="+mn-ea"/>
                <a:cs typeface="+mn-cs"/>
              </a:rPr>
              <a:t>«Азбука финансовой грамотности» </a:t>
            </a:r>
            <a:br>
              <a:rPr lang="ru-RU" sz="2400" dirty="0">
                <a:solidFill>
                  <a:srgbClr val="4CAF90"/>
                </a:solidFill>
                <a:ea typeface="+mn-ea"/>
                <a:cs typeface="+mn-cs"/>
              </a:rPr>
            </a:br>
            <a:r>
              <a:rPr lang="ru-RU" sz="2200" b="0" dirty="0" smtClean="0">
                <a:solidFill>
                  <a:srgbClr val="4CAF90"/>
                </a:solidFill>
                <a:ea typeface="+mn-ea"/>
                <a:cs typeface="+mn-cs"/>
              </a:rPr>
              <a:t>профильная </a:t>
            </a:r>
            <a:r>
              <a:rPr lang="ru-RU" sz="2200" b="0" dirty="0">
                <a:solidFill>
                  <a:srgbClr val="4CAF90"/>
                </a:solidFill>
                <a:ea typeface="+mn-ea"/>
                <a:cs typeface="+mn-cs"/>
              </a:rPr>
              <a:t>смена для детских </a:t>
            </a:r>
            <a:r>
              <a:rPr lang="ru-RU" sz="2200" b="0" dirty="0" smtClean="0">
                <a:solidFill>
                  <a:srgbClr val="4CAF90"/>
                </a:solidFill>
                <a:ea typeface="+mn-ea"/>
                <a:cs typeface="+mn-cs"/>
              </a:rPr>
              <a:t/>
            </a:r>
            <a:br>
              <a:rPr lang="ru-RU" sz="2200" b="0" dirty="0" smtClean="0">
                <a:solidFill>
                  <a:srgbClr val="4CAF90"/>
                </a:solidFill>
                <a:ea typeface="+mn-ea"/>
                <a:cs typeface="+mn-cs"/>
              </a:rPr>
            </a:br>
            <a:r>
              <a:rPr lang="ru-RU" sz="2200" b="0" dirty="0" smtClean="0">
                <a:solidFill>
                  <a:srgbClr val="4CAF90"/>
                </a:solidFill>
                <a:ea typeface="+mn-ea"/>
                <a:cs typeface="+mn-cs"/>
              </a:rPr>
              <a:t>оздоровительно-образовательных лагерей</a:t>
            </a:r>
            <a:r>
              <a:rPr lang="ru-RU" sz="2200" b="0" dirty="0">
                <a:solidFill>
                  <a:srgbClr val="4CAF90"/>
                </a:solidFill>
                <a:ea typeface="+mn-ea"/>
                <a:cs typeface="+mn-cs"/>
              </a:rPr>
              <a:t/>
            </a:r>
            <a:br>
              <a:rPr lang="ru-RU" sz="2200" b="0" dirty="0">
                <a:solidFill>
                  <a:srgbClr val="4CAF90"/>
                </a:solidFill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2050" name="Picture 2" descr="C:\Users\123\Desktop\Краснодарский край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140" y="2779777"/>
            <a:ext cx="2812914" cy="4230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123\Desktop\Ставрополь. 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037" y="2779777"/>
            <a:ext cx="2887444" cy="2165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123\Desktop\Ставрополь. 1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537" y="2779777"/>
            <a:ext cx="3028864" cy="227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123\Desktop\Ставрополь. 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0037" y="4973396"/>
            <a:ext cx="2887444" cy="216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123\Desktop\Алтайский край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8537" y="5098374"/>
            <a:ext cx="3062822" cy="204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543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115665"/>
            <a:ext cx="10204704" cy="749711"/>
          </a:xfrm>
        </p:spPr>
        <p:txBody>
          <a:bodyPr/>
          <a:lstStyle/>
          <a:p>
            <a:pPr algn="ctr"/>
            <a:r>
              <a:rPr lang="ru-RU" sz="2300" dirty="0" smtClean="0">
                <a:solidFill>
                  <a:srgbClr val="DC7168"/>
                </a:solidFill>
              </a:rPr>
              <a:t>ПОДГОТОВКА УЧИТЕЛЕЙ, РЕАЛИЗУЮЩИХ ПРОГРАММЫ ПОВЫШЕНИЯ ФИНАНСОВОЙ ГРАМОТНОСТИ В ШКОЛАХ РОССИИ</a:t>
            </a:r>
            <a:endParaRPr lang="ru-RU" sz="2300" dirty="0">
              <a:solidFill>
                <a:srgbClr val="DC7168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2125459"/>
              </p:ext>
            </p:extLst>
          </p:nvPr>
        </p:nvGraphicFramePr>
        <p:xfrm>
          <a:off x="376492" y="1865376"/>
          <a:ext cx="9523412" cy="4986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811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17</a:t>
            </a:fld>
            <a:endParaRPr lang="ru-RU" dirty="0"/>
          </a:p>
        </p:txBody>
      </p:sp>
      <p:pic>
        <p:nvPicPr>
          <p:cNvPr id="3074" name="Picture 2" descr="C:\Users\123\Desktop\IMG_20161019_17374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522" y="1790847"/>
            <a:ext cx="4912468" cy="2966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123\Desktop\DSC_152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918" y="1713024"/>
            <a:ext cx="4951379" cy="304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123\Desktop\DSC_232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920" y="4377446"/>
            <a:ext cx="4951378" cy="28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123\Desktop\3DSC_2971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80521" y="4377447"/>
            <a:ext cx="4912469" cy="281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5839" y="943583"/>
            <a:ext cx="970933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rgbClr val="DC7168"/>
                </a:solidFill>
                <a:latin typeface="Tahoma"/>
              </a:rPr>
              <a:t>ОБУЧЕНИЕ ПЕДАГОГОВ, ЗАЩИТА ГРУППОВЫХ ПРОЕКТОВ СЛУШАТЕЛЕЙ</a:t>
            </a:r>
            <a:endParaRPr lang="ru-RU" b="1" dirty="0">
              <a:solidFill>
                <a:srgbClr val="DC71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362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5059" y="3016857"/>
            <a:ext cx="9085342" cy="2334075"/>
          </a:xfrm>
        </p:spPr>
        <p:txBody>
          <a:bodyPr/>
          <a:lstStyle/>
          <a:p>
            <a:pPr algn="r"/>
            <a:r>
              <a:rPr lang="ru-RU" dirty="0" smtClean="0"/>
              <a:t>Спасибо за внимание!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1800" dirty="0" smtClean="0">
                <a:solidFill>
                  <a:srgbClr val="DC7168"/>
                </a:solidFill>
              </a:rPr>
              <a:t>Эксперт по образовательным программ </a:t>
            </a:r>
            <a:br>
              <a:rPr lang="ru-RU" sz="1800" dirty="0" smtClean="0">
                <a:solidFill>
                  <a:srgbClr val="DC7168"/>
                </a:solidFill>
              </a:rPr>
            </a:br>
            <a:r>
              <a:rPr lang="ru-RU" sz="1800" dirty="0" smtClean="0">
                <a:solidFill>
                  <a:srgbClr val="DC7168"/>
                </a:solidFill>
              </a:rPr>
              <a:t>проекта минфина россии</a:t>
            </a:r>
            <a:r>
              <a:rPr lang="ru-RU" dirty="0" smtClean="0">
                <a:solidFill>
                  <a:srgbClr val="DC7168"/>
                </a:solidFill>
              </a:rPr>
              <a:t/>
            </a:r>
            <a:br>
              <a:rPr lang="ru-RU" dirty="0" smtClean="0">
                <a:solidFill>
                  <a:srgbClr val="DC7168"/>
                </a:solidFill>
              </a:rPr>
            </a:br>
            <a:r>
              <a:rPr lang="ru-RU" sz="2800" dirty="0" smtClean="0">
                <a:solidFill>
                  <a:srgbClr val="DC7168"/>
                </a:solidFill>
              </a:rPr>
              <a:t>лавренова Екатерина</a:t>
            </a:r>
            <a:endParaRPr lang="ru-RU" sz="2800" dirty="0">
              <a:solidFill>
                <a:srgbClr val="DC71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63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ОСНОВНАЯ ОБРАЗОВАТЕЛЬНАЯ ПРОГРАММА </a:t>
            </a:r>
            <a:br>
              <a:rPr lang="ru-RU" sz="2400" dirty="0" smtClean="0">
                <a:solidFill>
                  <a:srgbClr val="DC7168"/>
                </a:solidFill>
              </a:rPr>
            </a:br>
            <a:r>
              <a:rPr lang="ru-RU" sz="2400" dirty="0" smtClean="0">
                <a:solidFill>
                  <a:srgbClr val="DC7168"/>
                </a:solidFill>
              </a:rPr>
              <a:t>ОБРАЗОВАТЕЛЬНОЙ ОРГАНИЗАЦИИ</a:t>
            </a:r>
            <a:endParaRPr lang="ru-RU" sz="2400" dirty="0">
              <a:solidFill>
                <a:srgbClr val="DC7168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9015509"/>
              </p:ext>
            </p:extLst>
          </p:nvPr>
        </p:nvGraphicFramePr>
        <p:xfrm>
          <a:off x="369651" y="2266545"/>
          <a:ext cx="9709329" cy="4503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4" name="Минус 3"/>
          <p:cNvSpPr/>
          <p:nvPr/>
        </p:nvSpPr>
        <p:spPr>
          <a:xfrm>
            <a:off x="4767072" y="4992624"/>
            <a:ext cx="4779264" cy="914400"/>
          </a:xfrm>
          <a:prstGeom prst="mathMin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Управляющая кнопка: назад 5">
            <a:hlinkClick r:id="" action="ppaction://hlinkshowjump?jump=previousslide" highlightClick="1"/>
          </p:cNvPr>
          <p:cNvSpPr/>
          <p:nvPr/>
        </p:nvSpPr>
        <p:spPr>
          <a:xfrm flipV="1">
            <a:off x="5242560" y="5011292"/>
            <a:ext cx="97536" cy="122301"/>
          </a:xfrm>
          <a:prstGeom prst="actionButtonBackPreviou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521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>
                <a:solidFill>
                  <a:srgbClr val="DC7168"/>
                </a:solidFill>
              </a:rPr>
              <a:t>ПОДХОД МИНФИНА РОССИИ К СОЗДАНИЮ ПРОГРАММ И УЧЕБНЫХ МАТЕРИАЛОВ ПО ФИНАНСОВОЙ ГРАМОТНОСТИ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22826997"/>
              </p:ext>
            </p:extLst>
          </p:nvPr>
        </p:nvGraphicFramePr>
        <p:xfrm>
          <a:off x="534988" y="1990725"/>
          <a:ext cx="9618662" cy="5019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820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923368"/>
            <a:ext cx="9619774" cy="699247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DC7168"/>
                </a:solidFill>
              </a:rPr>
              <a:t>ЦЕЛИ ОБРАЗОВАНИЯ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622626"/>
            <a:ext cx="9783944" cy="5531223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68AF90"/>
                </a:solidFill>
                <a:latin typeface="+mn-lt"/>
                <a:ea typeface="SimSun"/>
              </a:rPr>
              <a:t>	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Формирование </a:t>
            </a:r>
            <a:r>
              <a:rPr lang="ru-RU" sz="2400" b="1" u="sng" dirty="0">
                <a:solidFill>
                  <a:srgbClr val="68AF90"/>
                </a:solidFill>
                <a:latin typeface="+mn-lt"/>
                <a:ea typeface="SimSun"/>
              </a:rPr>
              <a:t>культуры грамотного финансового поведения</a:t>
            </a: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 у обучающихся общего образования. 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Культура грамотного финансового поведения в себя включает: </a:t>
            </a: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знание устройства базовых финансовых институтов, принципов их взаимодействия с гражданами, правил безопасного взаимодействия с ними; </a:t>
            </a: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круг важнейших ценностей и поведенческих установок ответственного обдуманного поведения; </a:t>
            </a: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владение умениями находить актуальную финансовую информацию из различных источников, осуществлять несложные финансовые расчёты; </a:t>
            </a:r>
          </a:p>
          <a:p>
            <a:r>
              <a:rPr lang="ru-RU" sz="2400" b="1" dirty="0">
                <a:solidFill>
                  <a:srgbClr val="68AF90"/>
                </a:solidFill>
                <a:latin typeface="+mn-lt"/>
                <a:ea typeface="SimSun"/>
              </a:rPr>
              <a:t>сформированность компетенции решения практических финансовых задач, с которыми сталкивается каждый член современного общества.</a:t>
            </a:r>
            <a:endParaRPr lang="ru-RU" sz="2400" b="1" dirty="0">
              <a:solidFill>
                <a:srgbClr val="68AF90"/>
              </a:solidFill>
              <a:latin typeface="+mn-lt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80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1115665"/>
            <a:ext cx="9619774" cy="761773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DC7168"/>
                </a:solidFill>
              </a:rPr>
              <a:t>СТРУКТУРА СОДЕРЖАНИЯ</a:t>
            </a:r>
            <a:br>
              <a:rPr lang="ru-RU" sz="2800" dirty="0" smtClean="0">
                <a:solidFill>
                  <a:srgbClr val="DC7168"/>
                </a:solidFill>
              </a:rPr>
            </a:br>
            <a:r>
              <a:rPr lang="ru-RU" sz="2800" dirty="0" smtClean="0">
                <a:solidFill>
                  <a:srgbClr val="DC7168"/>
                </a:solidFill>
              </a:rPr>
              <a:t>ФИНАНСОВОЙ ГРАМОТНОСТИ</a:t>
            </a:r>
            <a:endParaRPr lang="ru-RU" sz="2800" dirty="0">
              <a:solidFill>
                <a:srgbClr val="DC7168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698238"/>
              </p:ext>
            </p:extLst>
          </p:nvPr>
        </p:nvGraphicFramePr>
        <p:xfrm>
          <a:off x="534432" y="2159539"/>
          <a:ext cx="9619220" cy="44704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4805"/>
                <a:gridCol w="2404805"/>
                <a:gridCol w="2404805"/>
                <a:gridCol w="2404805"/>
              </a:tblGrid>
              <a:tr h="973324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Понятия и знания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Личностные характеристики</a:t>
                      </a:r>
                      <a:r>
                        <a:rPr lang="ru-RU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установки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Предметные умения</a:t>
                      </a:r>
                      <a:endParaRPr lang="ru-RU" sz="18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4CAF9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Компетенции </a:t>
                      </a:r>
                      <a:endParaRPr lang="ru-RU" dirty="0"/>
                    </a:p>
                  </a:txBody>
                  <a:tcPr anchor="ctr">
                    <a:solidFill>
                      <a:srgbClr val="4CAF90"/>
                    </a:solidFill>
                  </a:tcPr>
                </a:tc>
              </a:tr>
              <a:tr h="582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CAF9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Доходы</a:t>
                      </a:r>
                      <a:r>
                        <a:rPr lang="ru-RU" sz="1800" b="1" baseline="0" dirty="0" smtClean="0">
                          <a:solidFill>
                            <a:srgbClr val="4CAF9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и расходы</a:t>
                      </a:r>
                      <a:endParaRPr lang="ru-RU" sz="1800" b="1" dirty="0">
                        <a:solidFill>
                          <a:srgbClr val="4CAF9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CAF9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Защита прав потребителей</a:t>
                      </a:r>
                      <a:endParaRPr lang="ru-RU" sz="1800" b="1" dirty="0">
                        <a:solidFill>
                          <a:srgbClr val="4CAF9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858">
                <a:tc gridSpan="2"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Кредитование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Страхование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858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CAF9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Личные сбережения</a:t>
                      </a:r>
                      <a:endParaRPr lang="ru-RU" sz="1800" b="1" dirty="0">
                        <a:solidFill>
                          <a:srgbClr val="4CAF9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Инвестирование</a:t>
                      </a:r>
                    </a:p>
                  </a:txBody>
                  <a:tcPr anchor="ctr"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858">
                <a:tc gridSpan="4"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Финансовое планирование и бюджет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4CAF9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858">
                <a:tc gridSpan="4"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4CAF90"/>
                          </a:solidFill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Финансовые риски и финансовая безопасность</a:t>
                      </a:r>
                    </a:p>
                  </a:txBody>
                  <a:tcPr anchor="ctr">
                    <a:solidFill>
                      <a:srgbClr val="68AF90">
                        <a:alpha val="47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582858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solidFill>
                            <a:srgbClr val="4CAF9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Общие знания экономики и финансовой арифметики</a:t>
                      </a:r>
                      <a:endParaRPr lang="ru-RU" sz="1800" b="1" dirty="0">
                        <a:solidFill>
                          <a:srgbClr val="4CAF9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06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115667"/>
            <a:ext cx="9861598" cy="583234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DC7168"/>
                </a:solidFill>
              </a:rPr>
              <a:t>СТРУКТУРА УЧЕБНО-МЕТОДИЧЕСКОГО КОМПЛЕКТА</a:t>
            </a:r>
            <a:endParaRPr lang="ru-RU" sz="2800" dirty="0">
              <a:solidFill>
                <a:srgbClr val="DC7168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938103"/>
              </p:ext>
            </p:extLst>
          </p:nvPr>
        </p:nvGraphicFramePr>
        <p:xfrm>
          <a:off x="592558" y="1940035"/>
          <a:ext cx="9155051" cy="47788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F2EEEB0-C9FA-478D-A320-976D02604F57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724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title"/>
          </p:nvPr>
        </p:nvSpPr>
        <p:spPr bwMode="auto">
          <a:xfrm>
            <a:off x="535032" y="990600"/>
            <a:ext cx="9618663" cy="939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ru-RU" sz="2300" dirty="0">
                <a:solidFill>
                  <a:srgbClr val="DC7168"/>
                </a:solidFill>
                <a:latin typeface="Tahoma" pitchFamily="34" charset="0"/>
              </a:rPr>
              <a:t>УЧЕБНО-МЕТОДИЧЕСКИЕ КОМПЛЕКТЫ </a:t>
            </a:r>
            <a:br>
              <a:rPr lang="ru-RU" sz="2300" dirty="0">
                <a:solidFill>
                  <a:srgbClr val="DC7168"/>
                </a:solidFill>
                <a:latin typeface="Tahoma" pitchFamily="34" charset="0"/>
              </a:rPr>
            </a:br>
            <a:r>
              <a:rPr lang="ru-RU" sz="2300" dirty="0">
                <a:solidFill>
                  <a:srgbClr val="DC7168"/>
                </a:solidFill>
                <a:latin typeface="Tahoma" pitchFamily="34" charset="0"/>
              </a:rPr>
              <a:t>ПО ФИНАНСОВОЙ ГРАМОТНОСТИ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5032" y="1930441"/>
            <a:ext cx="9618663" cy="4989513"/>
          </a:xfrm>
        </p:spPr>
        <p:txBody>
          <a:bodyPr/>
          <a:lstStyle/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/>
          </a:p>
          <a:p>
            <a:pPr marL="371567" indent="-371567" defTabSz="49542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 smtClean="0"/>
          </a:p>
          <a:p>
            <a:pPr marL="0" indent="0" defTabSz="495421" eaLnBrk="1" fontAlgn="auto" hangingPunct="1">
              <a:spcAft>
                <a:spcPts val="0"/>
              </a:spcAft>
              <a:buNone/>
              <a:defRPr/>
            </a:pPr>
            <a:endParaRPr lang="ru-RU" dirty="0" smtClean="0">
              <a:solidFill>
                <a:prstClr val="black"/>
              </a:solidFill>
            </a:endParaRPr>
          </a:p>
          <a:p>
            <a:pPr marL="371567" indent="-371567" defTabSz="495421"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ru-RU" dirty="0" smtClean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Список амбассадоров и рекомендации по взаимодействию с ними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4E877C-58B7-4DD0-91DB-51E524E1FFD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652157"/>
              </p:ext>
            </p:extLst>
          </p:nvPr>
        </p:nvGraphicFramePr>
        <p:xfrm>
          <a:off x="381000" y="2123675"/>
          <a:ext cx="10058399" cy="479627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467799"/>
                <a:gridCol w="2814467"/>
                <a:gridCol w="3776133"/>
              </a:tblGrid>
              <a:tr h="1060422"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Базовые УМК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Дополнительные УМК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ru-RU" sz="24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Учебные тематические модули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</a:tr>
              <a:tr h="3607575"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2-4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5-7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8-9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классов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СПО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детских домов и школ-интернатов</a:t>
                      </a:r>
                      <a:endParaRPr kumimoji="0" lang="ru-RU" sz="20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ahoma"/>
                        <a:ea typeface="+mn-ea"/>
                        <a:cs typeface="+mn-cs"/>
                      </a:endParaRPr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8-9 классов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экон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уклон)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(эконом. профиль)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юридич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профиль)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УМК для 10-11 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кл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(</a:t>
                      </a:r>
                      <a:r>
                        <a:rPr kumimoji="0" lang="ru-RU" sz="20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математ</a:t>
                      </a: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. профиль)</a:t>
                      </a:r>
                    </a:p>
                    <a:p>
                      <a:endParaRPr lang="ru-RU" sz="20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  <a:tc>
                  <a:txBody>
                    <a:bodyPr/>
                    <a:lstStyle/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«Банки»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«Финансовые риски»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«Собственный бизнес»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«Страхование»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«Пенсия»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Модуль «Фондовый рынок»</a:t>
                      </a:r>
                    </a:p>
                    <a:p>
                      <a:pPr marL="373315" marR="0" lvl="0" indent="-373315" algn="l" defTabSz="497754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kumimoji="0" lang="ru-RU" sz="2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Информационные материалы </a:t>
                      </a:r>
                    </a:p>
                    <a:p>
                      <a:endParaRPr lang="ru-RU" sz="2000" dirty="0"/>
                    </a:p>
                  </a:txBody>
                  <a:tcPr marT="45712" marB="45712">
                    <a:solidFill>
                      <a:srgbClr val="8FD0D1"/>
                    </a:solidFill>
                  </a:tcPr>
                </a:tc>
              </a:tr>
            </a:tbl>
          </a:graphicData>
        </a:graphic>
      </p:graphicFrame>
      <p:pic>
        <p:nvPicPr>
          <p:cNvPr id="7" name="Picture 2" descr="http://www.fa.ru/news/PublishingImages/minfi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510" y="298169"/>
            <a:ext cx="2063410" cy="590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2162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7067" y="1030322"/>
            <a:ext cx="10159999" cy="576948"/>
          </a:xfrm>
        </p:spPr>
        <p:txBody>
          <a:bodyPr/>
          <a:lstStyle/>
          <a:p>
            <a:pPr algn="ctr"/>
            <a:r>
              <a:rPr lang="ru-RU" sz="2800" dirty="0" smtClean="0">
                <a:solidFill>
                  <a:srgbClr val="DC7168"/>
                </a:solidFill>
              </a:rPr>
              <a:t>ПРОГРАММЫ И УЧЕБНЫЕ МАТЕРИАЛЫ</a:t>
            </a:r>
            <a:endParaRPr lang="ru-RU" sz="28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0908" y="1809345"/>
            <a:ext cx="3401558" cy="3225951"/>
          </a:xfrm>
        </p:spPr>
        <p:txBody>
          <a:bodyPr/>
          <a:lstStyle/>
          <a:p>
            <a:r>
              <a:rPr lang="ru-RU" sz="1800" b="1" dirty="0" smtClean="0">
                <a:solidFill>
                  <a:srgbClr val="4CAF90"/>
                </a:solidFill>
              </a:rPr>
              <a:t>Всего разработано 17 </a:t>
            </a:r>
            <a:r>
              <a:rPr lang="ru-RU" sz="1800" b="1" dirty="0" err="1" smtClean="0">
                <a:solidFill>
                  <a:srgbClr val="4CAF90"/>
                </a:solidFill>
              </a:rPr>
              <a:t>УМК</a:t>
            </a:r>
            <a:r>
              <a:rPr lang="ru-RU" sz="1800" b="1" dirty="0" smtClean="0">
                <a:solidFill>
                  <a:srgbClr val="4CAF90"/>
                </a:solidFill>
              </a:rPr>
              <a:t>, 83 книги;</a:t>
            </a:r>
          </a:p>
          <a:p>
            <a:pPr mar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r>
              <a:rPr lang="ru-RU" sz="1800" b="1" dirty="0" smtClean="0">
                <a:solidFill>
                  <a:srgbClr val="4CAF90"/>
                </a:solidFill>
              </a:rPr>
              <a:t>Обучение по </a:t>
            </a:r>
            <a:r>
              <a:rPr lang="ru-RU" sz="1800" b="1" dirty="0" err="1" smtClean="0">
                <a:solidFill>
                  <a:srgbClr val="4CAF90"/>
                </a:solidFill>
              </a:rPr>
              <a:t>УМК</a:t>
            </a:r>
            <a:r>
              <a:rPr lang="ru-RU" sz="1800" b="1" dirty="0" smtClean="0">
                <a:solidFill>
                  <a:srgbClr val="4CAF90"/>
                </a:solidFill>
              </a:rPr>
              <a:t> проходит в 9 регионах-участниках Проекта, а также во многих регионах по желанию родителей, администрации школ</a:t>
            </a:r>
          </a:p>
          <a:p>
            <a:endParaRPr lang="ru-RU" sz="1800" b="1" dirty="0" smtClean="0">
              <a:solidFill>
                <a:srgbClr val="4CAF90"/>
              </a:solidFill>
            </a:endParaRPr>
          </a:p>
          <a:p>
            <a:endParaRPr lang="ru-RU" sz="1800" b="1" dirty="0" smtClean="0">
              <a:solidFill>
                <a:srgbClr val="4CAF90"/>
              </a:solidFill>
            </a:endParaRPr>
          </a:p>
          <a:p>
            <a:endParaRPr lang="ru-RU" sz="1800" b="1" dirty="0" smtClean="0">
              <a:solidFill>
                <a:srgbClr val="4CAF90"/>
              </a:solidFill>
            </a:endParaRPr>
          </a:p>
          <a:p>
            <a:pPr marL="0" indent="0">
              <a:buNone/>
            </a:pPr>
            <a:endParaRPr lang="ru-RU" sz="1800" b="1" dirty="0" smtClean="0">
              <a:solidFill>
                <a:srgbClr val="4CAF90"/>
              </a:solidFill>
            </a:endParaRPr>
          </a:p>
          <a:p>
            <a:endParaRPr lang="ru-RU" sz="1800" b="1" dirty="0">
              <a:solidFill>
                <a:srgbClr val="4CAF9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8</a:t>
            </a:fld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2465" y="1680810"/>
            <a:ext cx="6074336" cy="5171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0907" y="1680810"/>
            <a:ext cx="3542453" cy="4890678"/>
          </a:xfrm>
          <a:prstGeom prst="rect">
            <a:avLst/>
          </a:prstGeom>
        </p:spPr>
        <p:txBody>
          <a:bodyPr lIns="99551" tIns="49775" rIns="99551" bIns="49775"/>
          <a:lstStyle>
            <a:lvl1pPr algn="l" defTabSz="497754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1"/>
                </a:solidFill>
                <a:latin typeface="Tahoma"/>
                <a:ea typeface="+mj-ea"/>
                <a:cs typeface="+mj-cs"/>
              </a:defRPr>
            </a:lvl1pPr>
          </a:lstStyle>
          <a:p>
            <a:pPr algn="ctr"/>
            <a:endParaRPr lang="ru-RU" sz="2800" dirty="0">
              <a:solidFill>
                <a:srgbClr val="DC716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2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400" dirty="0" smtClean="0">
                <a:solidFill>
                  <a:srgbClr val="DC7168"/>
                </a:solidFill>
              </a:rPr>
              <a:t>АПРОБАЦИЯ УЧЕБНО-МЕТОДИЧЕСКИХ КОМПЛЕКТОВ, ПОДГОТОВЛЕННЫХ МИНФИНОМ РОССИИ</a:t>
            </a:r>
            <a:endParaRPr lang="ru-RU" sz="2400" dirty="0">
              <a:solidFill>
                <a:srgbClr val="DC7168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4432" y="1991360"/>
            <a:ext cx="9619774" cy="3409696"/>
          </a:xfrm>
        </p:spPr>
        <p:txBody>
          <a:bodyPr/>
          <a:lstStyle/>
          <a:p>
            <a:pPr>
              <a:buClr>
                <a:srgbClr val="68AF90"/>
              </a:buClr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Научно-методическое сопровождение апробации в лице Института стратегии развития образования Российской академии образования</a:t>
            </a:r>
          </a:p>
          <a:p>
            <a:pPr>
              <a:buClr>
                <a:srgbClr val="68AF90"/>
              </a:buClr>
            </a:pPr>
            <a:r>
              <a:rPr lang="ru-RU" sz="2400" b="1" dirty="0" smtClean="0">
                <a:solidFill>
                  <a:srgbClr val="DC7168"/>
                </a:solidFill>
                <a:latin typeface="+mn-lt"/>
              </a:rPr>
              <a:t>5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 регионов России</a:t>
            </a:r>
          </a:p>
          <a:p>
            <a:pPr>
              <a:buClr>
                <a:srgbClr val="68AF90"/>
              </a:buClr>
            </a:pPr>
            <a:r>
              <a:rPr lang="ru-RU" sz="2400" b="1" dirty="0" smtClean="0">
                <a:solidFill>
                  <a:srgbClr val="DC7168"/>
                </a:solidFill>
                <a:latin typeface="+mn-lt"/>
              </a:rPr>
              <a:t>131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 образовательная организация</a:t>
            </a:r>
          </a:p>
          <a:p>
            <a:pPr>
              <a:buClr>
                <a:srgbClr val="68AF90"/>
              </a:buClr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Около </a:t>
            </a:r>
            <a:r>
              <a:rPr lang="ru-RU" sz="2400" b="1" dirty="0" smtClean="0">
                <a:solidFill>
                  <a:srgbClr val="DC7168"/>
                </a:solidFill>
                <a:latin typeface="+mn-lt"/>
              </a:rPr>
              <a:t>5 000 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обучающихся</a:t>
            </a:r>
          </a:p>
          <a:p>
            <a:pPr>
              <a:buClr>
                <a:srgbClr val="68AF90"/>
              </a:buClr>
            </a:pPr>
            <a:r>
              <a:rPr lang="ru-RU" sz="2400" b="1" dirty="0" smtClean="0">
                <a:solidFill>
                  <a:srgbClr val="DC7168"/>
                </a:solidFill>
                <a:latin typeface="+mn-lt"/>
              </a:rPr>
              <a:t>163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 педагога</a:t>
            </a:r>
          </a:p>
          <a:p>
            <a:pPr>
              <a:buClr>
                <a:srgbClr val="68AF90"/>
              </a:buClr>
            </a:pP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Более </a:t>
            </a:r>
            <a:r>
              <a:rPr lang="ru-RU" sz="2400" b="1" dirty="0" smtClean="0">
                <a:solidFill>
                  <a:srgbClr val="DC7168"/>
                </a:solidFill>
                <a:latin typeface="+mn-lt"/>
              </a:rPr>
              <a:t>2 000 </a:t>
            </a:r>
            <a:r>
              <a:rPr lang="ru-RU" sz="2400" b="1" dirty="0" smtClean="0">
                <a:solidFill>
                  <a:srgbClr val="4CAF90"/>
                </a:solidFill>
                <a:latin typeface="+mn-lt"/>
              </a:rPr>
              <a:t>родителей</a:t>
            </a:r>
            <a:endParaRPr lang="en-US" sz="2400" b="1" dirty="0" smtClean="0">
              <a:solidFill>
                <a:srgbClr val="4CAF90"/>
              </a:solidFill>
              <a:latin typeface="+mn-lt"/>
            </a:endParaRPr>
          </a:p>
          <a:p>
            <a:pPr>
              <a:buClr>
                <a:srgbClr val="68AF90"/>
              </a:buClr>
            </a:pPr>
            <a:endParaRPr lang="ru-RU" sz="2400" b="1" dirty="0" smtClean="0">
              <a:solidFill>
                <a:srgbClr val="4CAF90"/>
              </a:solidFill>
              <a:latin typeface="+mn-lt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4CAF90"/>
              </a:solidFill>
              <a:latin typeface="+mn-lt"/>
            </a:endParaRPr>
          </a:p>
          <a:p>
            <a:pPr marL="0" indent="0">
              <a:buNone/>
            </a:pPr>
            <a:endParaRPr lang="ru-RU" sz="2000" b="1" dirty="0" smtClean="0">
              <a:solidFill>
                <a:srgbClr val="4CAF90"/>
              </a:solidFill>
              <a:latin typeface="+mn-lt"/>
            </a:endParaRPr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23D704CE-4D68-584A-838A-AE5576E77FBD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4098" name="Picture 2" descr="C:\Users\123\Desktop\mif03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64224" y="5024570"/>
            <a:ext cx="3429568" cy="228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23\Desktop\Снимок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4514" y="2807035"/>
            <a:ext cx="4533804" cy="21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21792" y="5742432"/>
            <a:ext cx="5462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4CAF90"/>
                </a:solidFill>
              </a:rPr>
              <a:t>Подведение итогов на </a:t>
            </a:r>
            <a:r>
              <a:rPr lang="ru-RU" sz="2400" b="1" dirty="0" smtClean="0">
                <a:solidFill>
                  <a:srgbClr val="DC7168"/>
                </a:solidFill>
              </a:rPr>
              <a:t>Конференции</a:t>
            </a:r>
            <a:r>
              <a:rPr lang="en-US" sz="2400" b="1" dirty="0" smtClean="0">
                <a:solidFill>
                  <a:srgbClr val="DC7168"/>
                </a:solidFill>
              </a:rPr>
              <a:t> </a:t>
            </a:r>
            <a:r>
              <a:rPr lang="ru-RU" sz="2400" b="1" dirty="0" smtClean="0">
                <a:solidFill>
                  <a:srgbClr val="DC7168"/>
                </a:solidFill>
              </a:rPr>
              <a:t>в </a:t>
            </a:r>
            <a:r>
              <a:rPr lang="ru-RU" sz="2400" b="1" dirty="0">
                <a:solidFill>
                  <a:srgbClr val="DC7168"/>
                </a:solidFill>
              </a:rPr>
              <a:t>Москве</a:t>
            </a:r>
            <a:r>
              <a:rPr lang="ru-RU" sz="2400" b="1" dirty="0">
                <a:solidFill>
                  <a:srgbClr val="4CAF90"/>
                </a:solidFill>
              </a:rPr>
              <a:t> с участием экспертов, </a:t>
            </a:r>
            <a:r>
              <a:rPr lang="ru-RU" sz="2400" b="1" dirty="0" smtClean="0">
                <a:solidFill>
                  <a:srgbClr val="4CAF90"/>
                </a:solidFill>
              </a:rPr>
              <a:t>педагогов-</a:t>
            </a:r>
            <a:r>
              <a:rPr lang="ru-RU" sz="2400" b="1" dirty="0" err="1" smtClean="0">
                <a:solidFill>
                  <a:srgbClr val="4CAF90"/>
                </a:solidFill>
              </a:rPr>
              <a:t>апробаторов</a:t>
            </a:r>
            <a:r>
              <a:rPr lang="ru-RU" sz="2400" b="1" dirty="0">
                <a:solidFill>
                  <a:srgbClr val="4CAF90"/>
                </a:solidFill>
              </a:rPr>
              <a:t>, авторов УМК</a:t>
            </a:r>
          </a:p>
        </p:txBody>
      </p:sp>
    </p:spTree>
    <p:extLst>
      <p:ext uri="{BB962C8B-B14F-4D97-AF65-F5344CB8AC3E}">
        <p14:creationId xmlns:p14="http://schemas.microsoft.com/office/powerpoint/2010/main" val="2981482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9685</TotalTime>
  <Words>598</Words>
  <Application>Microsoft Office PowerPoint</Application>
  <PresentationFormat>Произвольный</PresentationFormat>
  <Paragraphs>181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Тема Office</vt:lpstr>
      <vt:lpstr>3_Тема Office</vt:lpstr>
      <vt:lpstr>2_Тема Office</vt:lpstr>
      <vt:lpstr>1_Тема Office</vt:lpstr>
      <vt:lpstr> ИСПОЛЬЗОВАНИЕ УЧЕБНО-МЕТОДИЧЕСКИХ КОМПЛЕКТОВ ПО ФИНАНСОВОЙ ГРАМОТНОСТИ в образовательной практике</vt:lpstr>
      <vt:lpstr>ОСНОВНАЯ ОБРАЗОВАТЕЛЬНАЯ ПРОГРАММА  ОБРАЗОВАТЕЛЬНОЙ ОРГАНИЗАЦИИ</vt:lpstr>
      <vt:lpstr>ПОДХОД МИНФИНА РОССИИ К СОЗДАНИЮ ПРОГРАММ И УЧЕБНЫХ МАТЕРИАЛОВ ПО ФИНАНСОВОЙ ГРАМОТНОСТИ</vt:lpstr>
      <vt:lpstr>ЦЕЛИ ОБРАЗОВАНИЯ </vt:lpstr>
      <vt:lpstr>СТРУКТУРА СОДЕРЖАНИЯ ФИНАНСОВОЙ ГРАМОТНОСТИ</vt:lpstr>
      <vt:lpstr>СТРУКТУРА УЧЕБНО-МЕТОДИЧЕСКОГО КОМПЛЕКТА</vt:lpstr>
      <vt:lpstr>УЧЕБНО-МЕТОДИЧЕСКИЕ КОМПЛЕКТЫ  ПО ФИНАНСОВОЙ ГРАМОТНОСТИ</vt:lpstr>
      <vt:lpstr>ПРОГРАММЫ И УЧЕБНЫЕ МАТЕРИАЛЫ</vt:lpstr>
      <vt:lpstr>АПРОБАЦИЯ УЧЕБНО-МЕТОДИЧЕСКИХ КОМПЛЕКТОВ, ПОДГОТОВЛЕННЫХ МИНФИНОМ РОССИИ</vt:lpstr>
      <vt:lpstr>ВАРИАНТЫ ИСПОЛЬЗОВАНИЯ УМК В ШКОЛЕ</vt:lpstr>
      <vt:lpstr>Презентация PowerPoint</vt:lpstr>
      <vt:lpstr>ИЗУЧЕНИЕ ФИНАНСОВОЙ ГРАМОТНОСТИ СРЕДСТВАМИ ДОПОЛНИТЕЛЬНОГО ОБРАЗОВАНИЯ</vt:lpstr>
      <vt:lpstr>ПРОГРАММЫ МЕРОПРИЯТИЙ ПО ФИНАНСОВОЙ ГРАМОТНОСТИ В ДОПОЛНИТЕЛЬНОМ ОБРАЗОВАНИИ</vt:lpstr>
      <vt:lpstr>Презентация PowerPoint</vt:lpstr>
      <vt:lpstr>5. Кейс-игра «Азбука финансовой грамотности»  профильная смена для детских  оздоровительно-образовательных лагерей </vt:lpstr>
      <vt:lpstr>ПОДГОТОВКА УЧИТЕЛЕЙ, РЕАЛИЗУЮЩИХ ПРОГРАММЫ ПОВЫШЕНИЯ ФИНАНСОВОЙ ГРАМОТНОСТИ В ШКОЛАХ РОССИИ</vt:lpstr>
      <vt:lpstr>Презентация PowerPoint</vt:lpstr>
      <vt:lpstr>Спасибо за внимание!  Эксперт по образовательным программ  проекта минфина россии лавренова Екатерина</vt:lpstr>
    </vt:vector>
  </TitlesOfParts>
  <Company>spn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 trukhanenko</dc:creator>
  <cp:lastModifiedBy>СЦРО</cp:lastModifiedBy>
  <cp:revision>464</cp:revision>
  <cp:lastPrinted>2015-12-02T07:42:45Z</cp:lastPrinted>
  <dcterms:created xsi:type="dcterms:W3CDTF">2015-08-28T08:18:34Z</dcterms:created>
  <dcterms:modified xsi:type="dcterms:W3CDTF">2017-11-20T05:05:21Z</dcterms:modified>
</cp:coreProperties>
</file>