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2870211"/>
          </a:xfrm>
        </p:spPr>
        <p:txBody>
          <a:bodyPr>
            <a:noAutofit/>
          </a:bodyPr>
          <a:lstStyle/>
          <a:p>
            <a:r>
              <a:rPr lang="ru-RU" sz="4800" dirty="0" smtClean="0"/>
              <a:t>Типовые задания по иностранному языку в формате ОГЭ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495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Аудирование</a:t>
            </a:r>
            <a:r>
              <a:rPr lang="ru-RU" dirty="0" smtClean="0"/>
              <a:t> (задание 2) </a:t>
            </a:r>
            <a:endParaRPr lang="ru-RU" dirty="0"/>
          </a:p>
        </p:txBody>
      </p:sp>
      <p:pic>
        <p:nvPicPr>
          <p:cNvPr id="3" name="Рисунок 2" descr="IMG_E16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85926"/>
            <a:ext cx="3729024" cy="4049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5604.jpg"/>
          <p:cNvPicPr>
            <a:picLocks noChangeAspect="1"/>
          </p:cNvPicPr>
          <p:nvPr/>
        </p:nvPicPr>
        <p:blipFill>
          <a:blip r:embed="rId4" cstate="print"/>
          <a:srcRect t="5208" r="22656" b="7291"/>
          <a:stretch>
            <a:fillRect/>
          </a:stretch>
        </p:blipFill>
        <p:spPr>
          <a:xfrm rot="5400000">
            <a:off x="4973847" y="2049977"/>
            <a:ext cx="4125527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0926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Аудирование</a:t>
            </a:r>
            <a:r>
              <a:rPr lang="ru-RU" dirty="0" smtClean="0"/>
              <a:t> (задание 3-8)</a:t>
            </a:r>
            <a:endParaRPr lang="ru-RU" dirty="0"/>
          </a:p>
        </p:txBody>
      </p:sp>
      <p:pic>
        <p:nvPicPr>
          <p:cNvPr id="4" name="Содержимое 3" descr="IMG_E169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571612"/>
            <a:ext cx="32631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E1700.JPG"/>
          <p:cNvPicPr>
            <a:picLocks noChangeAspect="1"/>
          </p:cNvPicPr>
          <p:nvPr/>
        </p:nvPicPr>
        <p:blipFill>
          <a:blip r:embed="rId4" cstate="print"/>
          <a:srcRect l="2056" b="7246"/>
          <a:stretch>
            <a:fillRect/>
          </a:stretch>
        </p:blipFill>
        <p:spPr>
          <a:xfrm>
            <a:off x="4572000" y="1500174"/>
            <a:ext cx="3402449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Чтение (задание 9)</a:t>
            </a:r>
            <a:endParaRPr lang="ru-RU" dirty="0"/>
          </a:p>
        </p:txBody>
      </p:sp>
      <p:pic>
        <p:nvPicPr>
          <p:cNvPr id="4" name="Содержимое 3" descr="IMG_E17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66297"/>
            <a:ext cx="5329246" cy="2305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5617.jpg"/>
          <p:cNvPicPr>
            <a:picLocks noChangeAspect="1"/>
          </p:cNvPicPr>
          <p:nvPr/>
        </p:nvPicPr>
        <p:blipFill>
          <a:blip r:embed="rId4" cstate="print"/>
          <a:srcRect l="29167" t="7098" r="9375" b="4166"/>
          <a:stretch>
            <a:fillRect/>
          </a:stretch>
        </p:blipFill>
        <p:spPr>
          <a:xfrm rot="5400000">
            <a:off x="4894625" y="2606309"/>
            <a:ext cx="2712336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Чтение (задания 10-17)</a:t>
            </a:r>
            <a:endParaRPr lang="ru-RU" dirty="0"/>
          </a:p>
        </p:txBody>
      </p:sp>
      <p:pic>
        <p:nvPicPr>
          <p:cNvPr id="4" name="Содержимое 3" descr="IMG_E17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5592" b="32760"/>
          <a:stretch>
            <a:fillRect/>
          </a:stretch>
        </p:blipFill>
        <p:spPr>
          <a:xfrm>
            <a:off x="285720" y="1357298"/>
            <a:ext cx="4556136" cy="3043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E1710.JPG"/>
          <p:cNvPicPr>
            <a:picLocks noChangeAspect="1"/>
          </p:cNvPicPr>
          <p:nvPr/>
        </p:nvPicPr>
        <p:blipFill>
          <a:blip r:embed="rId4" cstate="print"/>
          <a:srcRect t="4166" r="3191" b="12500"/>
          <a:stretch>
            <a:fillRect/>
          </a:stretch>
        </p:blipFill>
        <p:spPr>
          <a:xfrm>
            <a:off x="4500562" y="3214686"/>
            <a:ext cx="4429156" cy="3496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Грамматика (задания 18-26)</a:t>
            </a:r>
            <a:endParaRPr lang="ru-RU" dirty="0"/>
          </a:p>
        </p:txBody>
      </p:sp>
      <p:pic>
        <p:nvPicPr>
          <p:cNvPr id="4" name="Содержимое 3" descr="IMG_56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751" b="9084"/>
          <a:stretch>
            <a:fillRect/>
          </a:stretch>
        </p:blipFill>
        <p:spPr>
          <a:xfrm>
            <a:off x="0" y="1428736"/>
            <a:ext cx="4731820" cy="3575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5623.jpg"/>
          <p:cNvPicPr>
            <a:picLocks noChangeAspect="1"/>
          </p:cNvPicPr>
          <p:nvPr/>
        </p:nvPicPr>
        <p:blipFill>
          <a:blip r:embed="rId4" cstate="print"/>
          <a:srcRect l="3125" t="14583" r="4166"/>
          <a:stretch>
            <a:fillRect/>
          </a:stretch>
        </p:blipFill>
        <p:spPr>
          <a:xfrm rot="5400000">
            <a:off x="4477263" y="2191264"/>
            <a:ext cx="4857782" cy="4475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Лексика (задания 27-32)</a:t>
            </a:r>
            <a:endParaRPr lang="ru-RU" dirty="0"/>
          </a:p>
        </p:txBody>
      </p:sp>
      <p:pic>
        <p:nvPicPr>
          <p:cNvPr id="4" name="Содержимое 3" descr="IMG_E17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428736"/>
            <a:ext cx="3403671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E1713.JPG"/>
          <p:cNvPicPr>
            <a:picLocks noChangeAspect="1"/>
          </p:cNvPicPr>
          <p:nvPr/>
        </p:nvPicPr>
        <p:blipFill>
          <a:blip r:embed="rId4" cstate="print"/>
          <a:srcRect l="4783" t="14583" b="8332"/>
          <a:stretch>
            <a:fillRect/>
          </a:stretch>
        </p:blipFill>
        <p:spPr>
          <a:xfrm>
            <a:off x="4714876" y="1285860"/>
            <a:ext cx="4266736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IMG_E1724.JPG"/>
          <p:cNvPicPr>
            <a:picLocks noChangeAspect="1"/>
          </p:cNvPicPr>
          <p:nvPr/>
        </p:nvPicPr>
        <p:blipFill>
          <a:blip r:embed="rId3" cstate="print"/>
          <a:srcRect l="6889" r="3573" b="29167"/>
          <a:stretch>
            <a:fillRect/>
          </a:stretch>
        </p:blipFill>
        <p:spPr>
          <a:xfrm>
            <a:off x="5572132" y="142852"/>
            <a:ext cx="2428892" cy="3058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Письмо (задание 33)</a:t>
            </a:r>
            <a:endParaRPr lang="ru-RU" dirty="0"/>
          </a:p>
        </p:txBody>
      </p:sp>
      <p:pic>
        <p:nvPicPr>
          <p:cNvPr id="4" name="Содержимое 3" descr="IMG_E171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b="5296"/>
          <a:stretch>
            <a:fillRect/>
          </a:stretch>
        </p:blipFill>
        <p:spPr>
          <a:xfrm>
            <a:off x="142844" y="1428736"/>
            <a:ext cx="3442827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E1721.JPG"/>
          <p:cNvPicPr>
            <a:picLocks noChangeAspect="1"/>
          </p:cNvPicPr>
          <p:nvPr/>
        </p:nvPicPr>
        <p:blipFill>
          <a:blip r:embed="rId5" cstate="print"/>
          <a:srcRect l="575" t="9375" b="4166"/>
          <a:stretch>
            <a:fillRect/>
          </a:stretch>
        </p:blipFill>
        <p:spPr>
          <a:xfrm>
            <a:off x="1214414" y="3143248"/>
            <a:ext cx="4321604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E17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571480"/>
            <a:ext cx="2092269" cy="3143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E17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1651" y="2357430"/>
            <a:ext cx="2572349" cy="3740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Спасибо за внимание!!!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43</TotalTime>
  <Words>47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Паркет</vt:lpstr>
      <vt:lpstr>Типовые задания по иностранному языку в формате ОГЭ</vt:lpstr>
      <vt:lpstr>Аудирование (задание 2) </vt:lpstr>
      <vt:lpstr>Аудирование (задание 3-8)</vt:lpstr>
      <vt:lpstr>Чтение (задание 9)</vt:lpstr>
      <vt:lpstr>Чтение (задания 10-17)</vt:lpstr>
      <vt:lpstr>Грамматика (задания 18-26)</vt:lpstr>
      <vt:lpstr>Лексика (задания 27-32)</vt:lpstr>
      <vt:lpstr>Письмо (задание 33)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Dilara</cp:lastModifiedBy>
  <cp:revision>7</cp:revision>
  <dcterms:created xsi:type="dcterms:W3CDTF">2017-10-11T07:56:36Z</dcterms:created>
  <dcterms:modified xsi:type="dcterms:W3CDTF">2017-10-11T20:49:50Z</dcterms:modified>
</cp:coreProperties>
</file>