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65" r:id="rId6"/>
    <p:sldId id="263" r:id="rId7"/>
    <p:sldId id="259" r:id="rId8"/>
    <p:sldId id="260" r:id="rId9"/>
    <p:sldId id="261" r:id="rId10"/>
    <p:sldId id="262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8B41-1633-4E5B-97F7-4BFC2B58B8A8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A8FE-15C3-430E-803C-65CCA1467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230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8B41-1633-4E5B-97F7-4BFC2B58B8A8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A8FE-15C3-430E-803C-65CCA1467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946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8B41-1633-4E5B-97F7-4BFC2B58B8A8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A8FE-15C3-430E-803C-65CCA1467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563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8B41-1633-4E5B-97F7-4BFC2B58B8A8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A8FE-15C3-430E-803C-65CCA1467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544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8B41-1633-4E5B-97F7-4BFC2B58B8A8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A8FE-15C3-430E-803C-65CCA1467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543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8B41-1633-4E5B-97F7-4BFC2B58B8A8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A8FE-15C3-430E-803C-65CCA1467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700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8B41-1633-4E5B-97F7-4BFC2B58B8A8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A8FE-15C3-430E-803C-65CCA1467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097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8B41-1633-4E5B-97F7-4BFC2B58B8A8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A8FE-15C3-430E-803C-65CCA1467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387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8B41-1633-4E5B-97F7-4BFC2B58B8A8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A8FE-15C3-430E-803C-65CCA1467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537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8B41-1633-4E5B-97F7-4BFC2B58B8A8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A8FE-15C3-430E-803C-65CCA1467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277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8B41-1633-4E5B-97F7-4BFC2B58B8A8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A8FE-15C3-430E-803C-65CCA1467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435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E8B41-1633-4E5B-97F7-4BFC2B58B8A8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7A8FE-15C3-430E-803C-65CCA1467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732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432048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методы и формы обучения школьников проектно-исследовательской деятельности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429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группа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Кому нужен проект?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реализации проекта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Кто? Когда? И что будет делать?</a:t>
            </a:r>
          </a:p>
          <a:p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Какие изменения произойдут в результате реализации проекта?</a:t>
            </a:r>
          </a:p>
          <a:p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Перспективы развития проекта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Какие новые направления деятельности возможны?</a:t>
            </a:r>
          </a:p>
          <a:p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Авторы проекта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Кто разработал данный проект?  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453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404664"/>
            <a:ext cx="377868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Вдохновение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54597" y="1412776"/>
            <a:ext cx="2059731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0727" y="1628800"/>
            <a:ext cx="3891706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самовыражение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104" y="2708920"/>
            <a:ext cx="1992853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радость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90551" y="2708920"/>
            <a:ext cx="3180038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воображение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4597" y="5941105"/>
            <a:ext cx="1774525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творец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41859" y="3944256"/>
            <a:ext cx="4811189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Свобода творчества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84957" y="5085184"/>
            <a:ext cx="3935373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неординарность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55321" y="5941105"/>
            <a:ext cx="2050498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задумка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362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56176" y="1482517"/>
            <a:ext cx="2061783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видение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2846839"/>
            <a:ext cx="6105454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Безграничное творчество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416858"/>
            <a:ext cx="2059731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3727" y="4149080"/>
            <a:ext cx="4305987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Воплощение идей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73945" y="476672"/>
            <a:ext cx="3573414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грандиозность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482517"/>
            <a:ext cx="2053832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новизна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01086" y="5373216"/>
            <a:ext cx="2489592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Творение 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783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Практико-ориентированный проект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pPr marL="457200"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sz="2800" i="1" dirty="0" smtClean="0">
                <a:latin typeface="Times New Roman"/>
                <a:ea typeface="Calibri"/>
                <a:cs typeface="Times New Roman"/>
              </a:rPr>
              <a:t>Нацелен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на интересы самих учащихся </a:t>
            </a:r>
            <a:r>
              <a:rPr lang="ru-RU" sz="2800" i="1" dirty="0" smtClean="0">
                <a:latin typeface="Times New Roman"/>
                <a:ea typeface="Calibri"/>
                <a:cs typeface="Times New Roman"/>
              </a:rPr>
              <a:t>проекта.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Продукт заранее определен и может быть использован в жизни класса, школы. Палитра разнообразна: </a:t>
            </a:r>
            <a:endParaRPr lang="ru-RU" sz="2800" i="1" dirty="0" smtClean="0">
              <a:latin typeface="Times New Roman"/>
              <a:ea typeface="Calibri"/>
              <a:cs typeface="Times New Roman"/>
            </a:endParaRPr>
          </a:p>
          <a:p>
            <a:pPr marL="45720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i="1" dirty="0" smtClean="0">
                <a:latin typeface="Times New Roman"/>
                <a:ea typeface="Calibri"/>
                <a:cs typeface="Times New Roman"/>
              </a:rPr>
              <a:t>- учебное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пособие для кабинета иностранного языка по изучаемой теме, или просто наглядное пособие, компьютерная презентация учебного материала, газета, макет др. 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444067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Творческий проект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>
              <a:lumMod val="75000"/>
            </a:schemeClr>
          </a:solidFill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В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идеофильмы</a:t>
            </a:r>
            <a:r>
              <a:rPr lang="ru-RU" dirty="0">
                <a:latin typeface="Times New Roman"/>
                <a:ea typeface="Calibri"/>
                <a:cs typeface="Times New Roman"/>
              </a:rPr>
              <a:t>,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Т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еатрализация</a:t>
            </a:r>
            <a:r>
              <a:rPr lang="ru-RU" dirty="0">
                <a:latin typeface="Times New Roman"/>
                <a:ea typeface="Calibri"/>
                <a:cs typeface="Times New Roman"/>
              </a:rPr>
              <a:t>,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П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остановка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спектакля к Новому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году….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4306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Исследовательский проект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>
              <a:lumMod val="75000"/>
            </a:schemeClr>
          </a:solidFill>
        </p:spPr>
        <p:txBody>
          <a:bodyPr>
            <a:normAutofit fontScale="77500" lnSpcReduction="20000"/>
          </a:bodyPr>
          <a:lstStyle/>
          <a:p>
            <a:pPr marL="1356360" indent="-45720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 </a:t>
            </a:r>
            <a:r>
              <a:rPr lang="ru-RU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структуре </a:t>
            </a:r>
            <a:r>
              <a:rPr lang="ru-RU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напоминает</a:t>
            </a:r>
            <a:r>
              <a:rPr lang="ru-RU" sz="2400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подлинный </a:t>
            </a:r>
            <a:r>
              <a:rPr lang="ru-RU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научное исследование. Такие проекты требуют хорошо продуманной структуры, обозначенных целей, обоснования актуальности предмета исследования для всех участников, обозначение источников информации продуманных методов, </a:t>
            </a:r>
            <a:r>
              <a:rPr lang="ru-RU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результатов.</a:t>
            </a:r>
            <a:r>
              <a:rPr lang="ru-RU" sz="2400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</a:p>
          <a:p>
            <a:pPr marL="1356360" indent="-45720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Примеры </a:t>
            </a:r>
            <a:r>
              <a:rPr lang="ru-RU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из практики: исследовательские работы старшеклассников </a:t>
            </a:r>
            <a:r>
              <a:rPr lang="ru-RU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«Как </a:t>
            </a:r>
            <a:r>
              <a:rPr lang="ru-RU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правильно выбрать слово?», «Развитие туризма в Германии</a:t>
            </a:r>
            <a:r>
              <a:rPr lang="ru-RU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»</a:t>
            </a:r>
            <a:endParaRPr lang="ru-RU" sz="2400" i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493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Ролевой проект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>
              <a:lumMod val="65000"/>
            </a:schemeClr>
          </a:solidFill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Подготовка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и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разучивание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диалогов на повседневные темы и использовании их на практике.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Подготовка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и проведение встреч, организация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конференций.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Самый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глобальный проект этого вида-подготовка детей для поездки в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страну изучаемого языка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и осуществление этой поездки. Проекты в зависимости от продолжительности их выполнения подразделяются на мини-проекты, краткосрочные, недельные, годичные. Все виды проектов могут эффективно использоваться при изучении иностранного языка. 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1381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10344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 проект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412776"/>
            <a:ext cx="6768752" cy="5298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000" b="1" dirty="0">
                <a:latin typeface="Times New Roman"/>
                <a:ea typeface="Calibri"/>
                <a:cs typeface="Times New Roman"/>
              </a:rPr>
              <a:t>Информационный проект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направлен на сбор информации на каком-то объекте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, явлении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с целью анализа, обобщения и представления для широкой аудитории. Результат информационного поиска: статья, реферат, доклад, аннотация, презентация.</a:t>
            </a:r>
            <a:endParaRPr lang="ru-RU" sz="2000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На уроках иностранного языка учащиеся выступают с рефератами по различным темам: «Наука и культура Германии», «Известные писатели», «И.В. Гете» , «Праздники в Германии», и др. Выступления строятся как на немецком языке, так  и на русском, в зависимости от уровня подготовки и профиля класса.</a:t>
            </a:r>
            <a:endParaRPr lang="ru-RU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1211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20080"/>
          </a:xfr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проекта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5328592"/>
          </a:xfr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проекта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проекта должно быть краткое 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Исполнитель –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 .И.О.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Руководитель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Ф.И.О.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Цель (практическая) 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Задачи –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это то что поможет вам достичь поставленных целей. Задайте себе вопрос «Что мне нужно чтобы проект реализовался?» Так и появятся задачи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Год разработки проекта  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Предметная область 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Тип проекта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(информационный, творческий, игровой., исследовательский, учебный ) </a:t>
            </a:r>
          </a:p>
        </p:txBody>
      </p:sp>
    </p:spTree>
    <p:extLst>
      <p:ext uri="{BB962C8B-B14F-4D97-AF65-F5344CB8AC3E}">
        <p14:creationId xmlns:p14="http://schemas.microsoft.com/office/powerpoint/2010/main" val="3125727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  <a:solidFill>
            <a:schemeClr val="bg1">
              <a:lumMod val="65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–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– это совокупность методов для достижения желаемого результата. Вот здесь вам пригодится список задач. Раскройте подробнее каждую из задач. Технология – это способ решения самой обширной задачи, а методы (поэтому их и много, но технология одна) – способы решения текущих задач, более узких.</a:t>
            </a:r>
          </a:p>
          <a:p>
            <a:pPr>
              <a:lnSpc>
                <a:spcPct val="150000"/>
              </a:lnSpc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Краткая аннотация проекта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расскажите о своей работе так, чтобы заинтересовать. Покажите значение и важность именно вашей проектной работы. Для этого разбейте текстовой документ вашей работы на смысловые части, выделите в каждой части ключевые мысли, сформулируйте основные тезисы, перечислите главные проблемы и сделайте выводы. </a:t>
            </a:r>
          </a:p>
          <a:p>
            <a:pPr>
              <a:lnSpc>
                <a:spcPct val="110000"/>
              </a:lnSpc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Сроки реализации проекта </a:t>
            </a:r>
          </a:p>
          <a:p>
            <a:pPr>
              <a:lnSpc>
                <a:spcPct val="110000"/>
              </a:lnSpc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12. Ожидаемые результаты  (продукт)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правильно сформулируете цели и задачи, то здесь вы просто перечислите то, чего достигните.</a:t>
            </a:r>
            <a:endParaRPr lang="ru-RU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228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проекта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  <a:solidFill>
            <a:schemeClr val="bg1">
              <a:lumMod val="65000"/>
            </a:schemeClr>
          </a:solidFill>
        </p:spPr>
        <p:txBody>
          <a:bodyPr>
            <a:normAutofit fontScale="92500"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проекта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 собираемся заниматься?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проблемы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это необходимо?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необходимо изучить?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исследования –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 каким «углом зрения» рассматривается проект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 –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мы получим в результате проекта?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Что необходимо сделать для достижения цели проекта?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 исследования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Что будет, если ….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проекта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 чем заключается основная идея проекта и как она будет воплощена практически?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проекта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Кто будет реализовывать проект? 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Партнеры проекта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Кто будет помогать и поддерживать 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2763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678</Words>
  <Application>Microsoft Office PowerPoint</Application>
  <PresentationFormat>Экран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Современные методы и формы обучения школьников проектно-исследовательской деятельности </vt:lpstr>
      <vt:lpstr>Практико-ориентированный проект</vt:lpstr>
      <vt:lpstr>Творческий проект</vt:lpstr>
      <vt:lpstr>Исследовательский проект</vt:lpstr>
      <vt:lpstr>Ролевой проект</vt:lpstr>
      <vt:lpstr>Информационный проект</vt:lpstr>
      <vt:lpstr>Паспорт проекта </vt:lpstr>
      <vt:lpstr>Презентация PowerPoint</vt:lpstr>
      <vt:lpstr>Структура проекта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Компьютер</dc:creator>
  <cp:lastModifiedBy>СЦРО</cp:lastModifiedBy>
  <cp:revision>14</cp:revision>
  <dcterms:created xsi:type="dcterms:W3CDTF">2017-09-25T21:17:47Z</dcterms:created>
  <dcterms:modified xsi:type="dcterms:W3CDTF">2017-10-02T13:19:27Z</dcterms:modified>
</cp:coreProperties>
</file>