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B14081-74F1-42AA-92F0-E206FFDEF585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198BE4-745C-4DB7-9354-33752D20B9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752527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ТЕХНОЛОГИИ ВЫПОЛНЕНИЯ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ПИСЬМЕННЫХ</a:t>
            </a:r>
            <a:r>
              <a:rPr lang="ru-RU" dirty="0" smtClean="0"/>
              <a:t> ЗАДАНИЙ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ФОРМАТЕ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552728" cy="600472"/>
          </a:xfrm>
        </p:spPr>
        <p:txBody>
          <a:bodyPr/>
          <a:lstStyle/>
          <a:p>
            <a:r>
              <a:rPr lang="ru-RU" dirty="0" err="1" smtClean="0"/>
              <a:t>Письмо,эссе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</a:t>
            </a:r>
            <a:r>
              <a:rPr lang="en-US" dirty="0" smtClean="0"/>
              <a:t>: </a:t>
            </a:r>
            <a:r>
              <a:rPr lang="ru-RU" dirty="0" smtClean="0"/>
              <a:t>Работа с текстом стимулом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Чтение текста-стимула с извлечением максимальной информации</a:t>
            </a:r>
            <a:r>
              <a:rPr lang="en-US" dirty="0" smtClean="0"/>
              <a:t>:</a:t>
            </a:r>
          </a:p>
          <a:p>
            <a:r>
              <a:rPr lang="en-US" dirty="0" smtClean="0"/>
              <a:t>* </a:t>
            </a:r>
            <a:r>
              <a:rPr lang="ru-RU" dirty="0" smtClean="0"/>
              <a:t>имя адресата ( для обращения)</a:t>
            </a:r>
          </a:p>
          <a:p>
            <a:r>
              <a:rPr lang="ru-RU" dirty="0" smtClean="0"/>
              <a:t>* запрашиваемая информация для ответа (нумерация вопросов в тексте-стимуле для ответов). Обращаем внимание на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“ </a:t>
            </a:r>
            <a:r>
              <a:rPr lang="ru-RU" dirty="0" smtClean="0"/>
              <a:t>двойные вопросы</a:t>
            </a:r>
            <a:r>
              <a:rPr lang="en-US" dirty="0" smtClean="0"/>
              <a:t>” (</a:t>
            </a:r>
            <a:r>
              <a:rPr lang="ru-RU" dirty="0" smtClean="0"/>
              <a:t>где и когда</a:t>
            </a:r>
            <a:r>
              <a:rPr lang="en-US" dirty="0" smtClean="0"/>
              <a:t>; </a:t>
            </a:r>
            <a:r>
              <a:rPr lang="ru-RU" dirty="0" smtClean="0"/>
              <a:t>как и почему и т.</a:t>
            </a:r>
            <a:r>
              <a:rPr lang="en-US" dirty="0" smtClean="0"/>
              <a:t> </a:t>
            </a:r>
            <a:r>
              <a:rPr lang="ru-RU" dirty="0" err="1" smtClean="0"/>
              <a:t>д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*   </a:t>
            </a:r>
            <a:r>
              <a:rPr lang="ru-RU" dirty="0" smtClean="0"/>
              <a:t>тема вопросов, которые надо задать (может не соответствовать информации в тексте-стимуле)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</a:t>
            </a:r>
            <a:r>
              <a:rPr lang="en-US" dirty="0" smtClean="0"/>
              <a:t>: </a:t>
            </a:r>
            <a:r>
              <a:rPr lang="ru-RU" dirty="0" smtClean="0"/>
              <a:t>стиль и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использование сокращений (аббревиатуры), сжатых форм и разговорной лексики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* деление на абзацы ( 4 + обращение, завершающая фраза, подпись)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вводные слова </a:t>
            </a:r>
            <a:r>
              <a:rPr lang="en-US" dirty="0" smtClean="0"/>
              <a:t>( </a:t>
            </a:r>
            <a:r>
              <a:rPr lang="ru-RU" dirty="0" smtClean="0"/>
              <a:t>каждый ответ на вопрос начинаем с СЛС –</a:t>
            </a:r>
            <a:r>
              <a:rPr lang="en-US" dirty="0" smtClean="0"/>
              <a:t>actually</a:t>
            </a:r>
            <a:r>
              <a:rPr lang="ru-RU" dirty="0" smtClean="0"/>
              <a:t>,</a:t>
            </a:r>
            <a:r>
              <a:rPr lang="en-US" dirty="0" smtClean="0"/>
              <a:t> evidently</a:t>
            </a:r>
            <a:r>
              <a:rPr lang="ru-RU" dirty="0" smtClean="0"/>
              <a:t>,</a:t>
            </a:r>
            <a:r>
              <a:rPr lang="en-US" dirty="0" smtClean="0"/>
              <a:t> in fact…)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</a:t>
            </a:r>
            <a:r>
              <a:rPr lang="en-US" dirty="0" smtClean="0"/>
              <a:t>: </a:t>
            </a:r>
            <a:r>
              <a:rPr lang="ru-RU" dirty="0" smtClean="0"/>
              <a:t>приемы работы с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ПЕРЕФРАЗ ТЕМЫ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синонимический ряд к каждому слову в теме эссе 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* подбор антонимов к словам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ru-RU" dirty="0" smtClean="0"/>
              <a:t>полный перифраз темы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Tourism ruins everything it touches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 </a:t>
            </a:r>
            <a:r>
              <a:rPr lang="en-US" dirty="0" smtClean="0"/>
              <a:t>: </a:t>
            </a:r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не менее 3 предложений !!! ( введение в тему, проблематизация, столкновение мнений )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Tourism ruins everything it touches – More and more holidaymakers visit different countries. There is an opinion that tourism has a negative effect on the places where people travel to. Still, many people do not agree with this point of view. ( Who is right? 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</a:t>
            </a:r>
            <a:r>
              <a:rPr lang="en-US" dirty="0" smtClean="0"/>
              <a:t>: </a:t>
            </a:r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230816"/>
          </a:xfrm>
        </p:spPr>
        <p:txBody>
          <a:bodyPr/>
          <a:lstStyle/>
          <a:p>
            <a:r>
              <a:rPr lang="ru-RU" dirty="0" smtClean="0"/>
              <a:t>* подбор аргументов</a:t>
            </a:r>
            <a:r>
              <a:rPr lang="en-US" dirty="0" smtClean="0"/>
              <a:t>: </a:t>
            </a:r>
            <a:r>
              <a:rPr lang="ru-RU" dirty="0" smtClean="0"/>
              <a:t>по 3 аргумента в поддержку каждой точки зрения ( чтобы был выбор и для использования одного из них в качестве контраргумента )</a:t>
            </a:r>
          </a:p>
          <a:p>
            <a:r>
              <a:rPr lang="ru-RU" dirty="0" smtClean="0"/>
              <a:t>* аргументы должны представлять разные аспекты проблемы</a:t>
            </a:r>
          </a:p>
          <a:p>
            <a:r>
              <a:rPr lang="en-US" sz="3200" dirty="0" smtClean="0"/>
              <a:t>h</a:t>
            </a:r>
            <a:r>
              <a:rPr lang="en-US" sz="3200" dirty="0" smtClean="0"/>
              <a:t>ealth                                                     economy</a:t>
            </a:r>
            <a:endParaRPr lang="ru-RU" sz="3200" dirty="0" smtClean="0"/>
          </a:p>
          <a:p>
            <a:r>
              <a:rPr lang="en-US" dirty="0" smtClean="0"/>
              <a:t>s</a:t>
            </a:r>
            <a:r>
              <a:rPr lang="en-US" dirty="0" smtClean="0"/>
              <a:t>ociety                                                        </a:t>
            </a:r>
            <a:r>
              <a:rPr lang="en-US" dirty="0" err="1" smtClean="0"/>
              <a:t>psycology</a:t>
            </a:r>
            <a:endParaRPr lang="en-US" dirty="0" smtClean="0"/>
          </a:p>
          <a:p>
            <a:r>
              <a:rPr lang="en-US" dirty="0" smtClean="0"/>
              <a:t>politics</a:t>
            </a:r>
          </a:p>
          <a:p>
            <a:r>
              <a:rPr lang="en-US" dirty="0" smtClean="0"/>
              <a:t>environment</a:t>
            </a:r>
          </a:p>
          <a:p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4355976" y="5085184"/>
            <a:ext cx="151216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flipV="1">
            <a:off x="5646692" y="4797152"/>
            <a:ext cx="509484" cy="340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3"/>
          </p:cNvCxnSpPr>
          <p:nvPr/>
        </p:nvCxnSpPr>
        <p:spPr>
          <a:xfrm flipH="1">
            <a:off x="4211960" y="5392497"/>
            <a:ext cx="365468" cy="700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4"/>
          </p:cNvCxnSpPr>
          <p:nvPr/>
        </p:nvCxnSpPr>
        <p:spPr>
          <a:xfrm>
            <a:off x="5112060" y="5445224"/>
            <a:ext cx="3960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5"/>
          </p:cNvCxnSpPr>
          <p:nvPr/>
        </p:nvCxnSpPr>
        <p:spPr>
          <a:xfrm>
            <a:off x="5646692" y="5392497"/>
            <a:ext cx="725508" cy="556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flipH="1" flipV="1">
            <a:off x="3779912" y="5229200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0"/>
          </p:cNvCxnSpPr>
          <p:nvPr/>
        </p:nvCxnSpPr>
        <p:spPr>
          <a:xfrm flipH="1" flipV="1">
            <a:off x="4860032" y="4509120"/>
            <a:ext cx="2520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</a:t>
            </a:r>
            <a:r>
              <a:rPr lang="en-US" dirty="0" smtClean="0"/>
              <a:t>: </a:t>
            </a:r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* в 4 абзаце выразить свое несогласие !!! с противоположным мнением, приведя обоснованный аргумент, который должен иметь отношение к тому, что обсуждалось выше.</a:t>
            </a:r>
          </a:p>
          <a:p>
            <a:r>
              <a:rPr lang="ru-RU" dirty="0" smtClean="0"/>
              <a:t>* введение каждого аргумента начинать с СЛС (не менее 6!!! На все сочинение 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Эссе</a:t>
            </a:r>
            <a:r>
              <a:rPr lang="en-US" dirty="0" smtClean="0"/>
              <a:t>:</a:t>
            </a:r>
            <a:r>
              <a:rPr lang="ru-RU" dirty="0" smtClean="0"/>
              <a:t> заключение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Подвести итог, подтвердив свою точку зрения 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</TotalTime>
  <Words>333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ТЕХНОЛОГИИ ВЫПОЛНЕНИЯ  ПИСЬМЕННЫХ ЗАДАНИЙ   В ФОРМАТЕ ЕГЭ</vt:lpstr>
      <vt:lpstr>ПИСЬМО: Работа с текстом стимулом</vt:lpstr>
      <vt:lpstr>Письмо: стиль и организация</vt:lpstr>
      <vt:lpstr>Эссе: приемы работы с …</vt:lpstr>
      <vt:lpstr>Эссе : введение</vt:lpstr>
      <vt:lpstr>Эссе: основная часть</vt:lpstr>
      <vt:lpstr>Эссе: основная часть</vt:lpstr>
      <vt:lpstr>Эссе: 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ВЫПОЛНЕНИЯ  ПИСЬМЕННЫХ ЗАДАНИЙ   В ФОРМАТЕ ЕГЭ</dc:title>
  <dc:creator>Room 8</dc:creator>
  <cp:lastModifiedBy>Room 8</cp:lastModifiedBy>
  <cp:revision>12</cp:revision>
  <dcterms:created xsi:type="dcterms:W3CDTF">2016-10-06T09:09:18Z</dcterms:created>
  <dcterms:modified xsi:type="dcterms:W3CDTF">2016-10-06T11:05:53Z</dcterms:modified>
</cp:coreProperties>
</file>