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0" r:id="rId3"/>
    <p:sldId id="257" r:id="rId4"/>
    <p:sldId id="258" r:id="rId5"/>
    <p:sldId id="259" r:id="rId6"/>
    <p:sldId id="271" r:id="rId7"/>
    <p:sldId id="260" r:id="rId8"/>
    <p:sldId id="269" r:id="rId9"/>
    <p:sldId id="261" r:id="rId10"/>
    <p:sldId id="262" r:id="rId11"/>
    <p:sldId id="273" r:id="rId12"/>
    <p:sldId id="272" r:id="rId13"/>
    <p:sldId id="264" r:id="rId14"/>
    <p:sldId id="265" r:id="rId15"/>
    <p:sldId id="268" r:id="rId16"/>
    <p:sldId id="266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&#1084;&#1080;&#1085;&#1080;&#1085;&#1072;%20&#1074;&#1086;&#1089;&#1087;&#1080;&#1090;&#1072;&#1090;&#1077;&#1083;&#1100;%20&#1075;&#1086;&#1076;&#1072;%202017\&#1084;&#1072;&#1089;&#1090;&#1077;&#1088;-&#1082;&#1083;&#1072;&#1089;&#1089;\&#1055;&#1086;&#1095;&#1077;&#1084;&#1091;&#1095;&#1082;&#1080;%20(minus)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58200" cy="3816424"/>
          </a:xfrm>
        </p:spPr>
        <p:txBody>
          <a:bodyPr/>
          <a:lstStyle/>
          <a:p>
            <a:pPr algn="ctr"/>
            <a:r>
              <a:rPr lang="ru-RU" sz="6000" dirty="0" smtClean="0"/>
              <a:t>Мастер-класс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технология </a:t>
            </a:r>
            <a:r>
              <a:rPr lang="ru-RU" sz="4400" dirty="0" err="1" smtClean="0"/>
              <a:t>коучинга</a:t>
            </a:r>
            <a:r>
              <a:rPr lang="ru-RU" sz="4400" dirty="0" smtClean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правильно отвечать на детские вопросы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458200" cy="9144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Муниципальное дошкольное образовательное бюджетное учреждение детский сад комбинированного вида №117 </a:t>
            </a:r>
          </a:p>
          <a:p>
            <a:pPr algn="ctr"/>
            <a:r>
              <a:rPr lang="ru-RU" dirty="0" smtClean="0"/>
              <a:t>г. Сочи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39552" y="5445224"/>
            <a:ext cx="8458200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Воспитатель: Минина М.А.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Почемучки (minu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3568" y="5461992"/>
            <a:ext cx="792088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7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52565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2656"/>
            <a:ext cx="8496944" cy="6264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 algn="ctr"/>
            <a:r>
              <a:rPr lang="ru-RU" sz="8000" b="1" dirty="0" smtClean="0">
                <a:solidFill>
                  <a:schemeClr val="tx1"/>
                </a:solidFill>
              </a:rPr>
              <a:t>Дед Мороз был маленьким?</a:t>
            </a:r>
          </a:p>
          <a:p>
            <a:pPr marL="914400" indent="-914400" algn="ctr"/>
            <a:endParaRPr lang="ru-RU" sz="8000" b="1" dirty="0" smtClean="0">
              <a:solidFill>
                <a:schemeClr val="tx1"/>
              </a:solidFill>
            </a:endParaRPr>
          </a:p>
          <a:p>
            <a:pPr marL="914400" indent="-914400" algn="ctr"/>
            <a:endParaRPr lang="ru-RU" sz="8000" b="1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36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Admin\Desktop\nastol.com.ua-751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140968"/>
            <a:ext cx="4424040" cy="3318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52565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2656"/>
            <a:ext cx="8496944" cy="6264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 algn="ctr"/>
            <a:r>
              <a:rPr lang="ru-RU" sz="6600" b="1" dirty="0" smtClean="0">
                <a:solidFill>
                  <a:schemeClr val="tx1"/>
                </a:solidFill>
              </a:rPr>
              <a:t>1 этап</a:t>
            </a:r>
          </a:p>
          <a:p>
            <a:pPr marL="914400" indent="-914400" algn="ctr"/>
            <a:r>
              <a:rPr lang="ru-RU" sz="6600" b="1" dirty="0" smtClean="0">
                <a:solidFill>
                  <a:schemeClr val="tx1"/>
                </a:solidFill>
              </a:rPr>
              <a:t>Встречный вопрос</a:t>
            </a:r>
          </a:p>
          <a:p>
            <a:pPr marL="342900" indent="-342900" algn="ctr"/>
            <a:endParaRPr lang="ru-RU" sz="3600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36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4800" dirty="0" smtClean="0">
                <a:solidFill>
                  <a:schemeClr val="tx1"/>
                </a:solidFill>
              </a:rPr>
              <a:t>Повторите ребенку его вопрос</a:t>
            </a:r>
          </a:p>
          <a:p>
            <a:pPr marL="342900" indent="-342900" algn="ctr"/>
            <a:endParaRPr lang="ru-RU" sz="4800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52565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76672"/>
            <a:ext cx="8568952" cy="6120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8000" b="1" dirty="0" smtClean="0">
                <a:solidFill>
                  <a:schemeClr val="tx1"/>
                </a:solidFill>
              </a:rPr>
              <a:t>2 этап</a:t>
            </a:r>
          </a:p>
          <a:p>
            <a:pPr marL="342900" indent="-342900" algn="ctr"/>
            <a:r>
              <a:rPr lang="ru-RU" sz="8000" b="1" dirty="0" smtClean="0">
                <a:solidFill>
                  <a:schemeClr val="tx1"/>
                </a:solidFill>
              </a:rPr>
              <a:t>Вопрос успеха</a:t>
            </a:r>
          </a:p>
          <a:p>
            <a:pPr marL="342900" indent="-342900" algn="ctr"/>
            <a:endParaRPr lang="ru-RU" sz="36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4800" dirty="0" smtClean="0">
                <a:solidFill>
                  <a:schemeClr val="tx1"/>
                </a:solidFill>
              </a:rPr>
              <a:t>А хотите узнать, правильно ли ответили на вопрос?</a:t>
            </a:r>
          </a:p>
          <a:p>
            <a:pPr marL="342900" indent="-342900" algn="ctr"/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52565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4664"/>
            <a:ext cx="8568952" cy="6120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5400" b="1" dirty="0" smtClean="0">
                <a:solidFill>
                  <a:schemeClr val="tx1"/>
                </a:solidFill>
              </a:rPr>
              <a:t>3 этап</a:t>
            </a:r>
          </a:p>
          <a:p>
            <a:pPr marL="342900" indent="-342900" algn="ctr"/>
            <a:r>
              <a:rPr lang="ru-RU" sz="5400" b="1" dirty="0" smtClean="0">
                <a:solidFill>
                  <a:schemeClr val="tx1"/>
                </a:solidFill>
              </a:rPr>
              <a:t>Уточняющие вопросы</a:t>
            </a:r>
          </a:p>
          <a:p>
            <a:pPr marL="342900" indent="-342900" algn="ctr"/>
            <a:endParaRPr lang="ru-RU" sz="36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4800" dirty="0" smtClean="0">
                <a:solidFill>
                  <a:schemeClr val="tx1"/>
                </a:solidFill>
              </a:rPr>
              <a:t>Что конкретно мы хотим узнать/рассмотреть?</a:t>
            </a:r>
          </a:p>
          <a:p>
            <a:pPr marL="342900" indent="-342900" algn="ctr"/>
            <a:endParaRPr lang="ru-RU" sz="48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4800" dirty="0" smtClean="0">
                <a:solidFill>
                  <a:schemeClr val="tx1"/>
                </a:solidFill>
              </a:rPr>
              <a:t>Где мы можем это найти?</a:t>
            </a:r>
          </a:p>
          <a:p>
            <a:pPr marL="342900" indent="-342900" algn="ctr"/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52565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76672"/>
            <a:ext cx="8568952" cy="6120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4400" b="1" dirty="0" smtClean="0">
                <a:solidFill>
                  <a:schemeClr val="tx1"/>
                </a:solidFill>
              </a:rPr>
              <a:t>4 этап</a:t>
            </a:r>
          </a:p>
          <a:p>
            <a:pPr marL="342900" indent="-342900" algn="ctr"/>
            <a:r>
              <a:rPr lang="ru-RU" sz="4400" b="1" dirty="0" smtClean="0">
                <a:solidFill>
                  <a:schemeClr val="tx1"/>
                </a:solidFill>
              </a:rPr>
              <a:t>Практическая деятельность</a:t>
            </a:r>
          </a:p>
          <a:p>
            <a:pPr marL="342900" indent="-342900" algn="ctr"/>
            <a:endParaRPr lang="ru-RU" sz="36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3600" dirty="0" smtClean="0">
                <a:solidFill>
                  <a:schemeClr val="tx1"/>
                </a:solidFill>
              </a:rPr>
              <a:t> - рассматривание иллюстраций  </a:t>
            </a:r>
          </a:p>
          <a:p>
            <a:pPr marL="342900" indent="-342900" algn="ctr"/>
            <a:r>
              <a:rPr lang="ru-RU" sz="3600" dirty="0" smtClean="0">
                <a:solidFill>
                  <a:schemeClr val="tx1"/>
                </a:solidFill>
              </a:rPr>
              <a:t>- просмотр видео </a:t>
            </a:r>
          </a:p>
          <a:p>
            <a:pPr marL="342900" indent="-342900" algn="ctr"/>
            <a:r>
              <a:rPr lang="ru-RU" sz="3600" dirty="0" smtClean="0">
                <a:solidFill>
                  <a:schemeClr val="tx1"/>
                </a:solidFill>
              </a:rPr>
              <a:t> - чтение книг </a:t>
            </a:r>
          </a:p>
          <a:p>
            <a:pPr marL="342900" indent="-342900" algn="ctr"/>
            <a:r>
              <a:rPr lang="ru-RU" sz="3600" dirty="0" smtClean="0">
                <a:solidFill>
                  <a:schemeClr val="tx1"/>
                </a:solidFill>
              </a:rPr>
              <a:t> - практическая или опытно-экспериментальная деятельность</a:t>
            </a:r>
          </a:p>
          <a:p>
            <a:pPr marL="342900" indent="-342900" algn="ctr"/>
            <a:endParaRPr lang="ru-RU" sz="3200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-387424"/>
            <a:ext cx="5760640" cy="770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52565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2656"/>
            <a:ext cx="8424936" cy="6192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8000" b="1" dirty="0" smtClean="0">
                <a:solidFill>
                  <a:schemeClr val="tx1"/>
                </a:solidFill>
              </a:rPr>
              <a:t>5 </a:t>
            </a:r>
            <a:r>
              <a:rPr lang="ru-RU" sz="8000" b="1" dirty="0" smtClean="0">
                <a:solidFill>
                  <a:schemeClr val="tx1"/>
                </a:solidFill>
              </a:rPr>
              <a:t>этап</a:t>
            </a:r>
            <a:r>
              <a:rPr lang="en-US" sz="8000" b="1" dirty="0" smtClean="0">
                <a:solidFill>
                  <a:schemeClr val="tx1"/>
                </a:solidFill>
              </a:rPr>
              <a:t> -</a:t>
            </a:r>
            <a:r>
              <a:rPr lang="ru-RU" sz="8000" b="1" dirty="0" smtClean="0">
                <a:solidFill>
                  <a:schemeClr val="tx1"/>
                </a:solidFill>
              </a:rPr>
              <a:t> вывод</a:t>
            </a:r>
            <a:endParaRPr lang="ru-RU" sz="8000" b="1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9600" b="1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9600" b="1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36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 descr="C:\Users\Admin\Desktop\nastol.com.ua-751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80928"/>
            <a:ext cx="4424040" cy="3318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52565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2656"/>
            <a:ext cx="8424936" cy="6192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endParaRPr lang="ru-RU" sz="9600" b="1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9600" b="1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9600" b="1" dirty="0" smtClean="0">
                <a:solidFill>
                  <a:schemeClr val="tx1"/>
                </a:solidFill>
              </a:rPr>
              <a:t>Спасибо </a:t>
            </a:r>
          </a:p>
          <a:p>
            <a:pPr marL="342900" indent="-342900" algn="ctr"/>
            <a:r>
              <a:rPr lang="ru-RU" sz="9600" b="1" smtClean="0">
                <a:solidFill>
                  <a:schemeClr val="tx1"/>
                </a:solidFill>
              </a:rPr>
              <a:t>за </a:t>
            </a:r>
            <a:r>
              <a:rPr lang="ru-RU" sz="9600" b="1" dirty="0" smtClean="0">
                <a:solidFill>
                  <a:schemeClr val="tx1"/>
                </a:solidFill>
              </a:rPr>
              <a:t>внимание!</a:t>
            </a:r>
          </a:p>
          <a:p>
            <a:pPr marL="342900" indent="-342900" algn="ctr"/>
            <a:endParaRPr lang="ru-RU" sz="9600" b="1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9600" b="1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52565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2656"/>
            <a:ext cx="8496944" cy="6264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 algn="ctr"/>
            <a:r>
              <a:rPr lang="ru-RU" sz="6600" b="1" dirty="0" smtClean="0">
                <a:solidFill>
                  <a:schemeClr val="tx1"/>
                </a:solidFill>
              </a:rPr>
              <a:t>Зачем муха потирает лапки?</a:t>
            </a:r>
          </a:p>
          <a:p>
            <a:pPr marL="914400" indent="-914400" algn="ctr"/>
            <a:endParaRPr lang="ru-RU" sz="8000" b="1" dirty="0" smtClean="0">
              <a:solidFill>
                <a:schemeClr val="tx1"/>
              </a:solidFill>
            </a:endParaRPr>
          </a:p>
          <a:p>
            <a:pPr marL="914400" indent="-914400" algn="ctr"/>
            <a:endParaRPr lang="ru-RU" sz="4800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4800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24944"/>
            <a:ext cx="5936287" cy="3517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52565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2656"/>
            <a:ext cx="8496944" cy="6264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 algn="ctr"/>
            <a:r>
              <a:rPr lang="ru-RU" sz="6600" b="1" dirty="0" smtClean="0">
                <a:solidFill>
                  <a:schemeClr val="tx1"/>
                </a:solidFill>
              </a:rPr>
              <a:t>1 этап</a:t>
            </a:r>
          </a:p>
          <a:p>
            <a:pPr marL="914400" indent="-914400" algn="ctr"/>
            <a:r>
              <a:rPr lang="ru-RU" sz="6600" b="1" dirty="0" smtClean="0">
                <a:solidFill>
                  <a:schemeClr val="tx1"/>
                </a:solidFill>
              </a:rPr>
              <a:t>Встречный вопрос</a:t>
            </a:r>
          </a:p>
          <a:p>
            <a:pPr marL="342900" indent="-342900" algn="ctr"/>
            <a:endParaRPr lang="ru-RU" sz="3600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36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4800" dirty="0" smtClean="0">
                <a:solidFill>
                  <a:schemeClr val="tx1"/>
                </a:solidFill>
              </a:rPr>
              <a:t>Повторите ребенку его вопрос</a:t>
            </a:r>
          </a:p>
          <a:p>
            <a:pPr marL="342900" indent="-342900" algn="ctr"/>
            <a:endParaRPr lang="ru-RU" sz="4800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52565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76672"/>
            <a:ext cx="8568952" cy="6120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8000" b="1" dirty="0" smtClean="0">
                <a:solidFill>
                  <a:schemeClr val="tx1"/>
                </a:solidFill>
              </a:rPr>
              <a:t>2 этап</a:t>
            </a:r>
          </a:p>
          <a:p>
            <a:pPr marL="342900" indent="-342900" algn="ctr"/>
            <a:r>
              <a:rPr lang="ru-RU" sz="8000" b="1" dirty="0" smtClean="0">
                <a:solidFill>
                  <a:schemeClr val="tx1"/>
                </a:solidFill>
              </a:rPr>
              <a:t>Вопрос успеха</a:t>
            </a:r>
          </a:p>
          <a:p>
            <a:pPr marL="342900" indent="-342900" algn="ctr"/>
            <a:endParaRPr lang="ru-RU" sz="36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4800" dirty="0" smtClean="0">
                <a:solidFill>
                  <a:schemeClr val="tx1"/>
                </a:solidFill>
              </a:rPr>
              <a:t>А хотите узнать, правильно ли ответили на вопрос?</a:t>
            </a:r>
          </a:p>
          <a:p>
            <a:pPr marL="342900" indent="-342900" algn="ctr"/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52565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4664"/>
            <a:ext cx="8568952" cy="6120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5400" b="1" dirty="0" smtClean="0">
                <a:solidFill>
                  <a:schemeClr val="tx1"/>
                </a:solidFill>
              </a:rPr>
              <a:t>3 этап</a:t>
            </a:r>
          </a:p>
          <a:p>
            <a:pPr marL="342900" indent="-342900" algn="ctr"/>
            <a:r>
              <a:rPr lang="ru-RU" sz="5400" b="1" dirty="0" smtClean="0">
                <a:solidFill>
                  <a:schemeClr val="tx1"/>
                </a:solidFill>
              </a:rPr>
              <a:t>Уточняющие вопросы</a:t>
            </a:r>
          </a:p>
          <a:p>
            <a:pPr marL="342900" indent="-342900" algn="ctr"/>
            <a:endParaRPr lang="ru-RU" sz="36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4800" dirty="0" smtClean="0">
                <a:solidFill>
                  <a:schemeClr val="tx1"/>
                </a:solidFill>
              </a:rPr>
              <a:t>Что конкретно мы хотим узнать/рассмотреть?</a:t>
            </a:r>
          </a:p>
          <a:p>
            <a:pPr marL="342900" indent="-342900" algn="ctr"/>
            <a:endParaRPr lang="ru-RU" sz="48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4800" dirty="0" smtClean="0">
                <a:solidFill>
                  <a:schemeClr val="tx1"/>
                </a:solidFill>
              </a:rPr>
              <a:t>Где мы можем это найти?</a:t>
            </a:r>
          </a:p>
          <a:p>
            <a:pPr marL="342900" indent="-342900" algn="ctr"/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Без названия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7392"/>
            <a:ext cx="8496944" cy="6309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52565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76672"/>
            <a:ext cx="8568952" cy="6120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4400" b="1" dirty="0" smtClean="0">
                <a:solidFill>
                  <a:schemeClr val="tx1"/>
                </a:solidFill>
              </a:rPr>
              <a:t>4 этап</a:t>
            </a:r>
          </a:p>
          <a:p>
            <a:pPr marL="342900" indent="-342900" algn="ctr"/>
            <a:r>
              <a:rPr lang="ru-RU" sz="4400" b="1" dirty="0" smtClean="0">
                <a:solidFill>
                  <a:schemeClr val="tx1"/>
                </a:solidFill>
              </a:rPr>
              <a:t>Практическая деятельность</a:t>
            </a:r>
          </a:p>
          <a:p>
            <a:pPr marL="342900" indent="-342900" algn="ctr"/>
            <a:endParaRPr lang="ru-RU" sz="36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3600" dirty="0" smtClean="0">
                <a:solidFill>
                  <a:schemeClr val="tx1"/>
                </a:solidFill>
              </a:rPr>
              <a:t> - рассматривание иллюстраций  </a:t>
            </a:r>
          </a:p>
          <a:p>
            <a:pPr marL="342900" indent="-342900" algn="ctr"/>
            <a:r>
              <a:rPr lang="ru-RU" sz="3600" dirty="0" smtClean="0">
                <a:solidFill>
                  <a:schemeClr val="tx1"/>
                </a:solidFill>
              </a:rPr>
              <a:t>- просмотр видео </a:t>
            </a:r>
          </a:p>
          <a:p>
            <a:pPr marL="342900" indent="-342900" algn="ctr"/>
            <a:r>
              <a:rPr lang="ru-RU" sz="3600" dirty="0" smtClean="0">
                <a:solidFill>
                  <a:schemeClr val="tx1"/>
                </a:solidFill>
              </a:rPr>
              <a:t> - чтение книг </a:t>
            </a:r>
          </a:p>
          <a:p>
            <a:pPr marL="342900" indent="-342900" algn="ctr"/>
            <a:r>
              <a:rPr lang="ru-RU" sz="3600" dirty="0" smtClean="0">
                <a:solidFill>
                  <a:schemeClr val="tx1"/>
                </a:solidFill>
              </a:rPr>
              <a:t> - практическая или опытно-экспериментальная деятельность</a:t>
            </a:r>
          </a:p>
          <a:p>
            <a:pPr marL="342900" indent="-342900" algn="ctr"/>
            <a:endParaRPr lang="ru-RU" sz="3200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Без названия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7392"/>
            <a:ext cx="8496944" cy="6309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52565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2656"/>
            <a:ext cx="8424936" cy="6192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8000" b="1" dirty="0" smtClean="0">
                <a:solidFill>
                  <a:schemeClr val="tx1"/>
                </a:solidFill>
              </a:rPr>
              <a:t>5 этап - вывод</a:t>
            </a:r>
          </a:p>
          <a:p>
            <a:pPr marL="342900" indent="-342900" algn="ctr"/>
            <a:endParaRPr lang="ru-RU" sz="9600" b="1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9600" b="1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ru-RU" sz="36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068960"/>
            <a:ext cx="5720263" cy="3389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280</TotalTime>
  <Words>160</Words>
  <Application>Microsoft Office PowerPoint</Application>
  <PresentationFormat>Экран (4:3)</PresentationFormat>
  <Paragraphs>75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Мастер-класс  технология коучинга:  как правильно отвечать на детские вопросы</vt:lpstr>
      <vt:lpstr>  </vt:lpstr>
      <vt:lpstr>  </vt:lpstr>
      <vt:lpstr>  </vt:lpstr>
      <vt:lpstr>  </vt:lpstr>
      <vt:lpstr>Слайд 6</vt:lpstr>
      <vt:lpstr>  </vt:lpstr>
      <vt:lpstr>Слайд 8</vt:lpstr>
      <vt:lpstr>  </vt:lpstr>
      <vt:lpstr>  </vt:lpstr>
      <vt:lpstr>  </vt:lpstr>
      <vt:lpstr>  </vt:lpstr>
      <vt:lpstr>  </vt:lpstr>
      <vt:lpstr>  </vt:lpstr>
      <vt:lpstr>Слайд 15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технология коучинга:   как правильно отвечать на детские вопросы</dc:title>
  <dc:creator>Admin</dc:creator>
  <cp:lastModifiedBy>RePack by SPecialiST</cp:lastModifiedBy>
  <cp:revision>29</cp:revision>
  <dcterms:created xsi:type="dcterms:W3CDTF">2016-12-08T11:30:38Z</dcterms:created>
  <dcterms:modified xsi:type="dcterms:W3CDTF">2016-12-15T16:53:37Z</dcterms:modified>
</cp:coreProperties>
</file>