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4" r:id="rId1"/>
  </p:sldMasterIdLst>
  <p:sldIdLst>
    <p:sldId id="270" r:id="rId2"/>
    <p:sldId id="256" r:id="rId3"/>
    <p:sldId id="260" r:id="rId4"/>
    <p:sldId id="258" r:id="rId5"/>
    <p:sldId id="271" r:id="rId6"/>
    <p:sldId id="261" r:id="rId7"/>
    <p:sldId id="259" r:id="rId8"/>
    <p:sldId id="264" r:id="rId9"/>
    <p:sldId id="263" r:id="rId10"/>
    <p:sldId id="265" r:id="rId11"/>
    <p:sldId id="266" r:id="rId12"/>
    <p:sldId id="268" r:id="rId13"/>
    <p:sldId id="269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101" autoAdjust="0"/>
  </p:normalViewPr>
  <p:slideViewPr>
    <p:cSldViewPr>
      <p:cViewPr>
        <p:scale>
          <a:sx n="90" d="100"/>
          <a:sy n="90" d="100"/>
        </p:scale>
        <p:origin x="-594" y="-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13.01.2017</a:t>
            </a:fld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13.01.2017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13.01.2017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13.01.2017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13.01.2017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13.01.2017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dirty="0" smtClean="0"/>
              <a:t>Муниципальное дошкольное образовательное бюджетное учреждение детский сад № 83 города Сочи</a:t>
            </a:r>
            <a:endParaRPr lang="ru-RU" sz="1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indent="0" algn="ctr">
              <a:buNone/>
            </a:pPr>
            <a:r>
              <a:rPr lang="ru-RU" sz="4000" b="1" dirty="0" smtClean="0"/>
              <a:t>  </a:t>
            </a:r>
            <a:r>
              <a:rPr lang="ru-RU" sz="4000" b="1" dirty="0" smtClean="0">
                <a:solidFill>
                  <a:srgbClr val="C00000"/>
                </a:solidFill>
              </a:rPr>
              <a:t>Презентация</a:t>
            </a:r>
          </a:p>
          <a:p>
            <a:pPr marL="114300" indent="0" algn="ctr">
              <a:buNone/>
            </a:pPr>
            <a:r>
              <a:rPr lang="ru-RU" sz="3600" b="1" dirty="0" smtClean="0">
                <a:solidFill>
                  <a:srgbClr val="C00000"/>
                </a:solidFill>
              </a:rPr>
              <a:t> организованной образовательной деятельности </a:t>
            </a:r>
          </a:p>
          <a:p>
            <a:pPr marL="114300" indent="0" algn="ctr">
              <a:buNone/>
            </a:pPr>
            <a:r>
              <a:rPr lang="ru-RU" sz="3600" b="1" dirty="0" smtClean="0">
                <a:solidFill>
                  <a:srgbClr val="C00000"/>
                </a:solidFill>
              </a:rPr>
              <a:t>с детьми средней группы </a:t>
            </a:r>
          </a:p>
          <a:p>
            <a:pPr marL="114300" indent="0" algn="ctr">
              <a:buNone/>
            </a:pPr>
            <a:endParaRPr lang="ru-RU" sz="3600" b="1" dirty="0">
              <a:solidFill>
                <a:srgbClr val="C00000"/>
              </a:solidFill>
            </a:endParaRPr>
          </a:p>
          <a:p>
            <a:pPr marL="114300" indent="0" algn="ctr">
              <a:buNone/>
            </a:pPr>
            <a:r>
              <a:rPr lang="ru-RU" sz="3200" dirty="0" smtClean="0">
                <a:solidFill>
                  <a:schemeClr val="tx1"/>
                </a:solidFill>
              </a:rPr>
              <a:t>воспитатель</a:t>
            </a:r>
            <a:r>
              <a:rPr lang="ru-RU" sz="3200" smtClean="0">
                <a:solidFill>
                  <a:schemeClr val="tx1"/>
                </a:solidFill>
              </a:rPr>
              <a:t>:    ЯНЕМЯГИ </a:t>
            </a:r>
            <a:r>
              <a:rPr lang="ru-RU" sz="3200" dirty="0" smtClean="0">
                <a:solidFill>
                  <a:schemeClr val="tx1"/>
                </a:solidFill>
              </a:rPr>
              <a:t>ЕКАТЕРИНА ОЛЕГОВНА</a:t>
            </a:r>
            <a:endParaRPr lang="ru-RU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9911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-470842" y="838994"/>
            <a:ext cx="6444208" cy="5143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2018" r="18464"/>
          <a:stretch/>
        </p:blipFill>
        <p:spPr>
          <a:xfrm rot="5400000">
            <a:off x="3812197" y="1418686"/>
            <a:ext cx="6416149" cy="38884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31732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6802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-470842" y="838994"/>
            <a:ext cx="6300192" cy="5143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3300450" y="812118"/>
            <a:ext cx="6246440" cy="5143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08368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Спасибо за внимание !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9672" y="2060848"/>
            <a:ext cx="5835840" cy="4373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9418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404664"/>
            <a:ext cx="8064896" cy="1800200"/>
          </a:xfrm>
        </p:spPr>
        <p:txBody>
          <a:bodyPr>
            <a:noAutofit/>
          </a:bodyPr>
          <a:lstStyle/>
          <a:p>
            <a:r>
              <a:rPr lang="ru-RU" sz="2800" dirty="0" smtClean="0"/>
              <a:t>Образовательная игровая ситуация</a:t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>
                <a:solidFill>
                  <a:srgbClr val="00B050"/>
                </a:solidFill>
              </a:rPr>
              <a:t>«Спасение Изумрудного города»</a:t>
            </a:r>
            <a:r>
              <a:rPr lang="ru-RU" sz="2400" dirty="0" smtClean="0">
                <a:solidFill>
                  <a:srgbClr val="00B050"/>
                </a:solidFill>
              </a:rPr>
              <a:t/>
            </a:r>
            <a:br>
              <a:rPr lang="ru-RU" sz="2400" dirty="0" smtClean="0">
                <a:solidFill>
                  <a:srgbClr val="00B050"/>
                </a:solidFill>
              </a:rPr>
            </a:br>
            <a:endParaRPr lang="ru-RU" sz="2400" dirty="0">
              <a:solidFill>
                <a:srgbClr val="00B05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9005" t="3948" r="19028" b="12480"/>
          <a:stretch/>
        </p:blipFill>
        <p:spPr bwMode="auto">
          <a:xfrm>
            <a:off x="107504" y="2420888"/>
            <a:ext cx="8784976" cy="40324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5861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9144000" cy="39330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244" t="16006" r="20423"/>
          <a:stretch/>
        </p:blipFill>
        <p:spPr>
          <a:xfrm rot="5400000">
            <a:off x="-175337" y="3293992"/>
            <a:ext cx="3734032" cy="30243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611226" y="3016412"/>
            <a:ext cx="4140474" cy="29494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178"/>
          <a:stretch/>
        </p:blipFill>
        <p:spPr>
          <a:xfrm rot="5400000">
            <a:off x="5633177" y="3657695"/>
            <a:ext cx="3617747" cy="24277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17486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8428" t="832" r="22645" b="1"/>
          <a:stretch/>
        </p:blipFill>
        <p:spPr>
          <a:xfrm rot="5400000">
            <a:off x="-800006" y="1096149"/>
            <a:ext cx="6207504" cy="42484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3599890" y="944724"/>
            <a:ext cx="6264697" cy="46085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62557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задачи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 1. Приобщать детей к искусству и различным видам художественной деятельности, развивая способность к эстетической оценке</a:t>
            </a:r>
            <a:r>
              <a:rPr lang="ru-RU" dirty="0" smtClean="0"/>
              <a:t>;</a:t>
            </a:r>
          </a:p>
          <a:p>
            <a:endParaRPr lang="ru-RU" dirty="0"/>
          </a:p>
          <a:p>
            <a:r>
              <a:rPr lang="ru-RU" dirty="0"/>
              <a:t>2. Поднять уровень коммуникативной компетенции, развивать эмоциональную среду и положительную </a:t>
            </a:r>
            <a:r>
              <a:rPr lang="ru-RU"/>
              <a:t>самооценку</a:t>
            </a:r>
            <a:r>
              <a:rPr lang="ru-RU" smtClean="0"/>
              <a:t>;</a:t>
            </a:r>
          </a:p>
          <a:p>
            <a:endParaRPr lang="ru-RU" dirty="0"/>
          </a:p>
          <a:p>
            <a:r>
              <a:rPr lang="ru-RU" dirty="0"/>
              <a:t>3. Учить приему раскрашивания краской морских камней, составлять узор из «изумрудов».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378998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4668" r="25934"/>
          <a:stretch/>
        </p:blipFill>
        <p:spPr>
          <a:xfrm rot="5400000">
            <a:off x="680958" y="-683586"/>
            <a:ext cx="3801753" cy="5143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960" r="13211"/>
          <a:stretch/>
        </p:blipFill>
        <p:spPr>
          <a:xfrm rot="5400000">
            <a:off x="3545632" y="1070992"/>
            <a:ext cx="6624736" cy="457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601116" y="2279356"/>
            <a:ext cx="4011604" cy="5143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34017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-1159420" y="1132440"/>
            <a:ext cx="6719844" cy="4454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3502642" y="1185992"/>
            <a:ext cx="6531204" cy="4536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9620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-453094" y="893254"/>
            <a:ext cx="6552728" cy="5143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3758652" y="1520144"/>
            <a:ext cx="6538627" cy="39038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43097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-217887" y="442022"/>
            <a:ext cx="3343540" cy="26927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5644105" y="1072790"/>
            <a:ext cx="4315972" cy="24277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7910"/>
          <a:stretch/>
        </p:blipFill>
        <p:spPr>
          <a:xfrm rot="5400000">
            <a:off x="3408200" y="-417479"/>
            <a:ext cx="2508100" cy="3600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2771"/>
          <a:stretch/>
        </p:blipFill>
        <p:spPr>
          <a:xfrm rot="5400000">
            <a:off x="-383406" y="3353874"/>
            <a:ext cx="3800159" cy="27982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953726" y="2759267"/>
            <a:ext cx="4820443" cy="30037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5766209" y="3523341"/>
            <a:ext cx="3480513" cy="31478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66613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тека">
  <a:themeElements>
    <a:clrScheme name="Аптека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Аптека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птека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227</TotalTime>
  <Words>82</Words>
  <Application>Microsoft Office PowerPoint</Application>
  <PresentationFormat>Экран (4:3)</PresentationFormat>
  <Paragraphs>14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Аптека</vt:lpstr>
      <vt:lpstr>Муниципальное дошкольное образовательное бюджетное учреждение детский сад № 83 города Сочи</vt:lpstr>
      <vt:lpstr>Образовательная игровая ситуация  «Спасение Изумрудного города» </vt:lpstr>
      <vt:lpstr>Презентация PowerPoint</vt:lpstr>
      <vt:lpstr>Презентация PowerPoint</vt:lpstr>
      <vt:lpstr>задачи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 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Образовательная ситуация  «Спасение Изумрудного города» </dc:title>
  <dc:creator>MIDDLE GROUP</dc:creator>
  <cp:lastModifiedBy>Мария Кравцова</cp:lastModifiedBy>
  <cp:revision>13</cp:revision>
  <dcterms:created xsi:type="dcterms:W3CDTF">2016-11-22T13:56:28Z</dcterms:created>
  <dcterms:modified xsi:type="dcterms:W3CDTF">2017-01-13T05:35:37Z</dcterms:modified>
</cp:coreProperties>
</file>