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70" r:id="rId3"/>
    <p:sldId id="264" r:id="rId4"/>
    <p:sldId id="288" r:id="rId5"/>
    <p:sldId id="280" r:id="rId6"/>
    <p:sldId id="304" r:id="rId7"/>
    <p:sldId id="276" r:id="rId8"/>
    <p:sldId id="278" r:id="rId9"/>
    <p:sldId id="305" r:id="rId10"/>
    <p:sldId id="289" r:id="rId11"/>
    <p:sldId id="277" r:id="rId12"/>
    <p:sldId id="287" r:id="rId13"/>
    <p:sldId id="279" r:id="rId14"/>
    <p:sldId id="268" r:id="rId15"/>
    <p:sldId id="303" r:id="rId16"/>
    <p:sldId id="285" r:id="rId17"/>
    <p:sldId id="306" r:id="rId18"/>
    <p:sldId id="307" r:id="rId19"/>
    <p:sldId id="308" r:id="rId20"/>
    <p:sldId id="302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 showGuides="1">
      <p:cViewPr varScale="1">
        <p:scale>
          <a:sx n="68" d="100"/>
          <a:sy n="68" d="100"/>
        </p:scale>
        <p:origin x="-588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77CEC-D271-45AB-8A38-367F5326925F}" type="doc">
      <dgm:prSet loTypeId="urn:microsoft.com/office/officeart/2009/layout/CircleArrow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D6E14-6240-4533-846F-030F32965085}">
      <dgm:prSet phldrT="[Текст]" custT="1"/>
      <dgm:spPr/>
      <dgm:t>
        <a:bodyPr/>
        <a:lstStyle/>
        <a:p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Презентацию подготовила </a:t>
          </a:r>
          <a:endParaRPr lang="ru-RU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A2075-9D02-4C98-9EEB-88F159EF4519}" type="parTrans" cxnId="{C430E8C9-2D3A-49F3-83FD-945B104F5081}">
      <dgm:prSet/>
      <dgm:spPr/>
      <dgm:t>
        <a:bodyPr/>
        <a:lstStyle/>
        <a:p>
          <a:endParaRPr lang="ru-RU" sz="2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ABC88-3EA2-4392-8E81-75528AB3177B}" type="sibTrans" cxnId="{C430E8C9-2D3A-49F3-83FD-945B104F5081}">
      <dgm:prSet/>
      <dgm:spPr/>
      <dgm:t>
        <a:bodyPr/>
        <a:lstStyle/>
        <a:p>
          <a:endParaRPr lang="ru-RU" sz="2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52889-23AC-4ACE-99DD-E63873DCF24F}">
      <dgm:prSet phldrT="[Текст]" custT="1"/>
      <dgm:spPr/>
      <dgm:t>
        <a:bodyPr/>
        <a:lstStyle/>
        <a:p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Учитель английского языка</a:t>
          </a:r>
          <a:endParaRPr lang="ru-RU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3CB1C-E3CA-4B87-B736-BB23B647E6C4}" type="parTrans" cxnId="{8F579642-22BB-425A-B16F-3DB1A6A87FB7}">
      <dgm:prSet/>
      <dgm:spPr/>
      <dgm:t>
        <a:bodyPr/>
        <a:lstStyle/>
        <a:p>
          <a:endParaRPr lang="ru-RU" sz="2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D5AEF-AB1C-42B3-A3A6-302938C5826F}" type="sibTrans" cxnId="{8F579642-22BB-425A-B16F-3DB1A6A87FB7}">
      <dgm:prSet/>
      <dgm:spPr/>
      <dgm:t>
        <a:bodyPr/>
        <a:lstStyle/>
        <a:p>
          <a:endParaRPr lang="ru-RU" sz="2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90D7C-8629-426A-81B2-18E859458AFB}">
      <dgm:prSet phldrT="[Текст]" custT="1"/>
      <dgm:spPr/>
      <dgm:t>
        <a:bodyPr/>
        <a:lstStyle/>
        <a:p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Мельникова М.Г. Гимназия 16 </a:t>
          </a:r>
        </a:p>
        <a:p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99E75-D8EF-410A-9D96-04C9A311ABD5}" type="parTrans" cxnId="{1654E54F-C44D-46B0-852E-E8CA3D0D352E}">
      <dgm:prSet/>
      <dgm:spPr/>
      <dgm:t>
        <a:bodyPr/>
        <a:lstStyle/>
        <a:p>
          <a:endParaRPr lang="ru-RU" sz="2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05BE9-67E8-4A9E-BF94-59865FEA0524}" type="sibTrans" cxnId="{1654E54F-C44D-46B0-852E-E8CA3D0D352E}">
      <dgm:prSet/>
      <dgm:spPr/>
      <dgm:t>
        <a:bodyPr/>
        <a:lstStyle/>
        <a:p>
          <a:endParaRPr lang="ru-RU" sz="2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E821D-E0A7-49F8-A5A6-060F700D4115}" type="pres">
      <dgm:prSet presAssocID="{E7D77CEC-D271-45AB-8A38-367F5326925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49940F-EE8C-4FAA-8B31-64CEFCF55264}" type="pres">
      <dgm:prSet presAssocID="{366D6E14-6240-4533-846F-030F32965085}" presName="Accent1" presStyleCnt="0"/>
      <dgm:spPr/>
    </dgm:pt>
    <dgm:pt modelId="{6B72F072-08FE-4B00-AE2B-7A44E2EE6DD3}" type="pres">
      <dgm:prSet presAssocID="{366D6E14-6240-4533-846F-030F32965085}" presName="Accent" presStyleLbl="node1" presStyleIdx="0" presStyleCnt="3" custLinFactNeighborX="-2550" custLinFactNeighborY="2034"/>
      <dgm:spPr/>
    </dgm:pt>
    <dgm:pt modelId="{DF09C058-2694-4638-A804-74BA8DB89C75}" type="pres">
      <dgm:prSet presAssocID="{366D6E14-6240-4533-846F-030F3296508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00447-3FF2-4CE6-B87A-8D0A2C07D1F7}" type="pres">
      <dgm:prSet presAssocID="{29A52889-23AC-4ACE-99DD-E63873DCF24F}" presName="Accent2" presStyleCnt="0"/>
      <dgm:spPr/>
    </dgm:pt>
    <dgm:pt modelId="{AC18306C-EB0B-4527-971A-1ECA12609BC7}" type="pres">
      <dgm:prSet presAssocID="{29A52889-23AC-4ACE-99DD-E63873DCF24F}" presName="Accent" presStyleLbl="node1" presStyleIdx="1" presStyleCnt="3"/>
      <dgm:spPr/>
    </dgm:pt>
    <dgm:pt modelId="{6EC8EE02-BBCF-4AB4-8665-731626D8D081}" type="pres">
      <dgm:prSet presAssocID="{29A52889-23AC-4ACE-99DD-E63873DCF24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D944E-DDBD-4CEA-8C74-EF713A6E7292}" type="pres">
      <dgm:prSet presAssocID="{28A90D7C-8629-426A-81B2-18E859458AFB}" presName="Accent3" presStyleCnt="0"/>
      <dgm:spPr/>
    </dgm:pt>
    <dgm:pt modelId="{5380DBE3-5F01-4E23-84EA-F11CD5FB4590}" type="pres">
      <dgm:prSet presAssocID="{28A90D7C-8629-426A-81B2-18E859458AFB}" presName="Accent" presStyleLbl="node1" presStyleIdx="2" presStyleCnt="3"/>
      <dgm:spPr/>
    </dgm:pt>
    <dgm:pt modelId="{1ADBB9F4-3437-4B2B-9C22-8630EAB60F9E}" type="pres">
      <dgm:prSet presAssocID="{28A90D7C-8629-426A-81B2-18E859458AF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54E54F-C44D-46B0-852E-E8CA3D0D352E}" srcId="{E7D77CEC-D271-45AB-8A38-367F5326925F}" destId="{28A90D7C-8629-426A-81B2-18E859458AFB}" srcOrd="2" destOrd="0" parTransId="{BB399E75-D8EF-410A-9D96-04C9A311ABD5}" sibTransId="{0E905BE9-67E8-4A9E-BF94-59865FEA0524}"/>
    <dgm:cxn modelId="{E732B2D0-3C3C-47A0-9A4C-478FA43842C5}" type="presOf" srcId="{28A90D7C-8629-426A-81B2-18E859458AFB}" destId="{1ADBB9F4-3437-4B2B-9C22-8630EAB60F9E}" srcOrd="0" destOrd="0" presId="urn:microsoft.com/office/officeart/2009/layout/CircleArrowProcess"/>
    <dgm:cxn modelId="{CFF23A59-6E28-48FC-8D27-2E5694E1888A}" type="presOf" srcId="{E7D77CEC-D271-45AB-8A38-367F5326925F}" destId="{571E821D-E0A7-49F8-A5A6-060F700D4115}" srcOrd="0" destOrd="0" presId="urn:microsoft.com/office/officeart/2009/layout/CircleArrowProcess"/>
    <dgm:cxn modelId="{8F579642-22BB-425A-B16F-3DB1A6A87FB7}" srcId="{E7D77CEC-D271-45AB-8A38-367F5326925F}" destId="{29A52889-23AC-4ACE-99DD-E63873DCF24F}" srcOrd="1" destOrd="0" parTransId="{2003CB1C-E3CA-4B87-B736-BB23B647E6C4}" sibTransId="{E58D5AEF-AB1C-42B3-A3A6-302938C5826F}"/>
    <dgm:cxn modelId="{C430E8C9-2D3A-49F3-83FD-945B104F5081}" srcId="{E7D77CEC-D271-45AB-8A38-367F5326925F}" destId="{366D6E14-6240-4533-846F-030F32965085}" srcOrd="0" destOrd="0" parTransId="{896A2075-9D02-4C98-9EEB-88F159EF4519}" sibTransId="{DB3ABC88-3EA2-4392-8E81-75528AB3177B}"/>
    <dgm:cxn modelId="{8496FF17-330A-49B3-985E-07FBAD5F7CF0}" type="presOf" srcId="{29A52889-23AC-4ACE-99DD-E63873DCF24F}" destId="{6EC8EE02-BBCF-4AB4-8665-731626D8D081}" srcOrd="0" destOrd="0" presId="urn:microsoft.com/office/officeart/2009/layout/CircleArrowProcess"/>
    <dgm:cxn modelId="{935054D2-B22F-4224-B284-6BFFC6A1565F}" type="presOf" srcId="{366D6E14-6240-4533-846F-030F32965085}" destId="{DF09C058-2694-4638-A804-74BA8DB89C75}" srcOrd="0" destOrd="0" presId="urn:microsoft.com/office/officeart/2009/layout/CircleArrowProcess"/>
    <dgm:cxn modelId="{CA8B7986-1981-4AA1-B4AF-6F5BB1865DE7}" type="presParOf" srcId="{571E821D-E0A7-49F8-A5A6-060F700D4115}" destId="{2549940F-EE8C-4FAA-8B31-64CEFCF55264}" srcOrd="0" destOrd="0" presId="urn:microsoft.com/office/officeart/2009/layout/CircleArrowProcess"/>
    <dgm:cxn modelId="{7E484A2A-7DB4-49D7-9A4E-26FC84EDC902}" type="presParOf" srcId="{2549940F-EE8C-4FAA-8B31-64CEFCF55264}" destId="{6B72F072-08FE-4B00-AE2B-7A44E2EE6DD3}" srcOrd="0" destOrd="0" presId="urn:microsoft.com/office/officeart/2009/layout/CircleArrowProcess"/>
    <dgm:cxn modelId="{E018A9B9-D9B0-48CE-8B2B-BA3638E8055A}" type="presParOf" srcId="{571E821D-E0A7-49F8-A5A6-060F700D4115}" destId="{DF09C058-2694-4638-A804-74BA8DB89C75}" srcOrd="1" destOrd="0" presId="urn:microsoft.com/office/officeart/2009/layout/CircleArrowProcess"/>
    <dgm:cxn modelId="{822876D1-4115-47C3-B60D-71A7A26F55E8}" type="presParOf" srcId="{571E821D-E0A7-49F8-A5A6-060F700D4115}" destId="{B7400447-3FF2-4CE6-B87A-8D0A2C07D1F7}" srcOrd="2" destOrd="0" presId="urn:microsoft.com/office/officeart/2009/layout/CircleArrowProcess"/>
    <dgm:cxn modelId="{58AAE0AD-B07B-4299-BB64-277E129C8472}" type="presParOf" srcId="{B7400447-3FF2-4CE6-B87A-8D0A2C07D1F7}" destId="{AC18306C-EB0B-4527-971A-1ECA12609BC7}" srcOrd="0" destOrd="0" presId="urn:microsoft.com/office/officeart/2009/layout/CircleArrowProcess"/>
    <dgm:cxn modelId="{031FECBC-D656-44A1-92BA-CDFFFC3E35E9}" type="presParOf" srcId="{571E821D-E0A7-49F8-A5A6-060F700D4115}" destId="{6EC8EE02-BBCF-4AB4-8665-731626D8D081}" srcOrd="3" destOrd="0" presId="urn:microsoft.com/office/officeart/2009/layout/CircleArrowProcess"/>
    <dgm:cxn modelId="{1A10C706-B5A3-4302-8958-442E985088FD}" type="presParOf" srcId="{571E821D-E0A7-49F8-A5A6-060F700D4115}" destId="{718D944E-DDBD-4CEA-8C74-EF713A6E7292}" srcOrd="4" destOrd="0" presId="urn:microsoft.com/office/officeart/2009/layout/CircleArrowProcess"/>
    <dgm:cxn modelId="{2FBC82CA-5C72-46C6-B17A-65BE46AE0673}" type="presParOf" srcId="{718D944E-DDBD-4CEA-8C74-EF713A6E7292}" destId="{5380DBE3-5F01-4E23-84EA-F11CD5FB4590}" srcOrd="0" destOrd="0" presId="urn:microsoft.com/office/officeart/2009/layout/CircleArrowProcess"/>
    <dgm:cxn modelId="{F56C993D-47B0-4624-955A-0BAB19473A36}" type="presParOf" srcId="{571E821D-E0A7-49F8-A5A6-060F700D4115}" destId="{1ADBB9F4-3437-4B2B-9C22-8630EAB60F9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BA6E4-37D1-40FF-96FA-35CD1B5BB3A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3DE345-DC1F-4171-B804-4F03B30B6620}">
      <dgm:prSet phldrT="[Текст]"/>
      <dgm:spPr/>
      <dgm:t>
        <a:bodyPr/>
        <a:lstStyle/>
        <a:p>
          <a:r>
            <a:rPr lang="ru-RU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Возможно,  описать основные понятия и логистические связи между ними,  выстроив, таким образом , понятийную систему будущего исследования.</a:t>
          </a:r>
          <a:endParaRPr lang="ru-RU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AA6B1-9CD9-4BF9-B350-7674160D4EDD}" type="parTrans" cxnId="{88A84AED-C64A-4EDA-89FE-48056A0D8205}">
      <dgm:prSet/>
      <dgm:spPr/>
      <dgm:t>
        <a:bodyPr/>
        <a:lstStyle/>
        <a:p>
          <a:endParaRPr lang="ru-RU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9B9BE-52E1-499B-9E9C-38B00338B553}" type="sibTrans" cxnId="{88A84AED-C64A-4EDA-89FE-48056A0D8205}">
      <dgm:prSet/>
      <dgm:spPr/>
      <dgm:t>
        <a:bodyPr/>
        <a:lstStyle/>
        <a:p>
          <a:endParaRPr lang="ru-RU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AAD6D-2BDB-43D5-BA86-B57A8799E445}">
      <dgm:prSet phldrT="[Текст]"/>
      <dgm:spPr/>
      <dgm:t>
        <a:bodyPr/>
        <a:lstStyle/>
        <a:p>
          <a:r>
            <a:rPr lang="ru-RU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Дать анализ, сравнить,  сопоставить различные толкования одного и того же понятия, обозначить границы его возможных значений и применения.</a:t>
          </a:r>
          <a:endParaRPr lang="ru-RU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15BFF-4A5E-4FB2-B841-944B8679F4F9}" type="parTrans" cxnId="{7A21EB10-6396-4DCE-A1F5-DCA4E026E47A}">
      <dgm:prSet/>
      <dgm:spPr/>
      <dgm:t>
        <a:bodyPr/>
        <a:lstStyle/>
        <a:p>
          <a:endParaRPr lang="ru-RU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F2D7B-03A9-4ABA-8F22-EF7A76DF73D8}" type="sibTrans" cxnId="{7A21EB10-6396-4DCE-A1F5-DCA4E026E47A}">
      <dgm:prSet/>
      <dgm:spPr/>
      <dgm:t>
        <a:bodyPr/>
        <a:lstStyle/>
        <a:p>
          <a:endParaRPr lang="ru-RU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86A11-FBB1-4221-B1FB-EF8FDCB33406}">
      <dgm:prSet phldrT="[Текст]"/>
      <dgm:spPr/>
      <dgm:t>
        <a:bodyPr/>
        <a:lstStyle/>
        <a:p>
          <a:r>
            <a:rPr lang="ru-RU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Классифицировать понятия по каким-либо параметрам,  определить сферу их использование в исследовании</a:t>
          </a:r>
          <a:endParaRPr lang="ru-RU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DB469-BCA6-4C8B-8326-7A03DC520C83}" type="parTrans" cxnId="{50C841D7-E761-43C5-A0EB-A733D4042A1E}">
      <dgm:prSet/>
      <dgm:spPr/>
      <dgm:t>
        <a:bodyPr/>
        <a:lstStyle/>
        <a:p>
          <a:endParaRPr lang="ru-RU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13C93-CE6D-4C4A-9804-8B2F5C4E67EB}" type="sibTrans" cxnId="{50C841D7-E761-43C5-A0EB-A733D4042A1E}">
      <dgm:prSet/>
      <dgm:spPr/>
      <dgm:t>
        <a:bodyPr/>
        <a:lstStyle/>
        <a:p>
          <a:endParaRPr lang="ru-RU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B5352-50C8-4436-A5F7-D41607980C39}" type="pres">
      <dgm:prSet presAssocID="{FEABA6E4-37D1-40FF-96FA-35CD1B5BB3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D4431-8D87-4E5B-9314-6C1EFCDC0479}" type="pres">
      <dgm:prSet presAssocID="{0D3DE345-DC1F-4171-B804-4F03B30B66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7DE3C-8D4C-43A3-96E1-9FE6C9E34DDC}" type="pres">
      <dgm:prSet presAssocID="{1039B9BE-52E1-499B-9E9C-38B00338B553}" presName="sibTrans" presStyleCnt="0"/>
      <dgm:spPr/>
    </dgm:pt>
    <dgm:pt modelId="{35E64674-B220-4451-B1DF-58724CE1FBD3}" type="pres">
      <dgm:prSet presAssocID="{751AAD6D-2BDB-43D5-BA86-B57A8799E4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DC2EA-38E9-46D2-AA7E-6CB725620FE5}" type="pres">
      <dgm:prSet presAssocID="{2DEF2D7B-03A9-4ABA-8F22-EF7A76DF73D8}" presName="sibTrans" presStyleCnt="0"/>
      <dgm:spPr/>
    </dgm:pt>
    <dgm:pt modelId="{A1514175-F524-4A12-8A9E-3BB59A1BC6BD}" type="pres">
      <dgm:prSet presAssocID="{B3086A11-FBB1-4221-B1FB-EF8FDCB334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841D7-E761-43C5-A0EB-A733D4042A1E}" srcId="{FEABA6E4-37D1-40FF-96FA-35CD1B5BB3A6}" destId="{B3086A11-FBB1-4221-B1FB-EF8FDCB33406}" srcOrd="2" destOrd="0" parTransId="{9BADB469-BCA6-4C8B-8326-7A03DC520C83}" sibTransId="{74E13C93-CE6D-4C4A-9804-8B2F5C4E67EB}"/>
    <dgm:cxn modelId="{20B90FFF-8D96-471B-9468-9331538D8083}" type="presOf" srcId="{FEABA6E4-37D1-40FF-96FA-35CD1B5BB3A6}" destId="{82FB5352-50C8-4436-A5F7-D41607980C39}" srcOrd="0" destOrd="0" presId="urn:microsoft.com/office/officeart/2005/8/layout/hList6"/>
    <dgm:cxn modelId="{88A84AED-C64A-4EDA-89FE-48056A0D8205}" srcId="{FEABA6E4-37D1-40FF-96FA-35CD1B5BB3A6}" destId="{0D3DE345-DC1F-4171-B804-4F03B30B6620}" srcOrd="0" destOrd="0" parTransId="{C61AA6B1-9CD9-4BF9-B350-7674160D4EDD}" sibTransId="{1039B9BE-52E1-499B-9E9C-38B00338B553}"/>
    <dgm:cxn modelId="{7A21EB10-6396-4DCE-A1F5-DCA4E026E47A}" srcId="{FEABA6E4-37D1-40FF-96FA-35CD1B5BB3A6}" destId="{751AAD6D-2BDB-43D5-BA86-B57A8799E445}" srcOrd="1" destOrd="0" parTransId="{7D115BFF-4A5E-4FB2-B841-944B8679F4F9}" sibTransId="{2DEF2D7B-03A9-4ABA-8F22-EF7A76DF73D8}"/>
    <dgm:cxn modelId="{56E2B3E7-A260-4F2C-9258-B5209DA9E1E8}" type="presOf" srcId="{0D3DE345-DC1F-4171-B804-4F03B30B6620}" destId="{35CD4431-8D87-4E5B-9314-6C1EFCDC0479}" srcOrd="0" destOrd="0" presId="urn:microsoft.com/office/officeart/2005/8/layout/hList6"/>
    <dgm:cxn modelId="{EE34E7B9-7CE7-4EE7-904D-6BFC703A455D}" type="presOf" srcId="{B3086A11-FBB1-4221-B1FB-EF8FDCB33406}" destId="{A1514175-F524-4A12-8A9E-3BB59A1BC6BD}" srcOrd="0" destOrd="0" presId="urn:microsoft.com/office/officeart/2005/8/layout/hList6"/>
    <dgm:cxn modelId="{CE8C0E51-9507-487F-BE58-3EDC1393BC43}" type="presOf" srcId="{751AAD6D-2BDB-43D5-BA86-B57A8799E445}" destId="{35E64674-B220-4451-B1DF-58724CE1FBD3}" srcOrd="0" destOrd="0" presId="urn:microsoft.com/office/officeart/2005/8/layout/hList6"/>
    <dgm:cxn modelId="{40C3F65C-A676-4E7A-922F-21526AC3C029}" type="presParOf" srcId="{82FB5352-50C8-4436-A5F7-D41607980C39}" destId="{35CD4431-8D87-4E5B-9314-6C1EFCDC0479}" srcOrd="0" destOrd="0" presId="urn:microsoft.com/office/officeart/2005/8/layout/hList6"/>
    <dgm:cxn modelId="{6439B1DF-14CA-48F4-9AE7-159C48078791}" type="presParOf" srcId="{82FB5352-50C8-4436-A5F7-D41607980C39}" destId="{C127DE3C-8D4C-43A3-96E1-9FE6C9E34DDC}" srcOrd="1" destOrd="0" presId="urn:microsoft.com/office/officeart/2005/8/layout/hList6"/>
    <dgm:cxn modelId="{2EDA9BDA-A55E-453C-ABE9-8ABA287877F2}" type="presParOf" srcId="{82FB5352-50C8-4436-A5F7-D41607980C39}" destId="{35E64674-B220-4451-B1DF-58724CE1FBD3}" srcOrd="2" destOrd="0" presId="urn:microsoft.com/office/officeart/2005/8/layout/hList6"/>
    <dgm:cxn modelId="{35E49AEC-16DB-4C34-85AF-E00560FF836B}" type="presParOf" srcId="{82FB5352-50C8-4436-A5F7-D41607980C39}" destId="{F37DC2EA-38E9-46D2-AA7E-6CB725620FE5}" srcOrd="3" destOrd="0" presId="urn:microsoft.com/office/officeart/2005/8/layout/hList6"/>
    <dgm:cxn modelId="{80AEC7E1-D46B-462C-8C3A-31AC1C31EFFB}" type="presParOf" srcId="{82FB5352-50C8-4436-A5F7-D41607980C39}" destId="{A1514175-F524-4A12-8A9E-3BB59A1BC6B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76097A-0592-424F-9B3A-C47074CB93FA}" type="doc">
      <dgm:prSet loTypeId="urn:microsoft.com/office/officeart/2005/8/layout/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80BBAEF-FAC7-4DF9-9CDE-8DFB54094F6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творческих способностей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A0665-D437-462A-BE65-69760C2C1845}" type="parTrans" cxnId="{F0DE26D4-43DE-4451-ABCC-ACE117681431}">
      <dgm:prSet/>
      <dgm:spPr/>
      <dgm:t>
        <a:bodyPr/>
        <a:lstStyle/>
        <a:p>
          <a:endParaRPr lang="ru-RU"/>
        </a:p>
      </dgm:t>
    </dgm:pt>
    <dgm:pt modelId="{BF7279E9-6EE5-49FD-A65C-293E29A704B9}" type="sibTrans" cxnId="{F0DE26D4-43DE-4451-ABCC-ACE117681431}">
      <dgm:prSet/>
      <dgm:spPr/>
      <dgm:t>
        <a:bodyPr/>
        <a:lstStyle/>
        <a:p>
          <a:endParaRPr lang="ru-RU"/>
        </a:p>
      </dgm:t>
    </dgm:pt>
    <dgm:pt modelId="{D9D959BC-D786-4522-ABAD-9C0E044E6EB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Выработка исследовательских  навыков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BB352-C35B-47DA-B87E-B49AAC9F485A}" type="parTrans" cxnId="{7422EA9E-3452-4E09-81E6-6A1EB6A168DF}">
      <dgm:prSet/>
      <dgm:spPr/>
      <dgm:t>
        <a:bodyPr/>
        <a:lstStyle/>
        <a:p>
          <a:endParaRPr lang="ru-RU"/>
        </a:p>
      </dgm:t>
    </dgm:pt>
    <dgm:pt modelId="{0856EB71-2505-4C79-BC52-8E714165C43C}" type="sibTrans" cxnId="{7422EA9E-3452-4E09-81E6-6A1EB6A168DF}">
      <dgm:prSet/>
      <dgm:spPr/>
      <dgm:t>
        <a:bodyPr/>
        <a:lstStyle/>
        <a:p>
          <a:endParaRPr lang="ru-RU"/>
        </a:p>
      </dgm:t>
    </dgm:pt>
    <dgm:pt modelId="{B1F08C93-17FF-42FF-B9B4-A8D2343D335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аналитического мышления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8A8BF-BC3E-463B-A967-02E37A442622}" type="parTrans" cxnId="{AAE402DD-2747-4416-8147-B345323BA7B6}">
      <dgm:prSet/>
      <dgm:spPr/>
      <dgm:t>
        <a:bodyPr/>
        <a:lstStyle/>
        <a:p>
          <a:endParaRPr lang="ru-RU"/>
        </a:p>
      </dgm:t>
    </dgm:pt>
    <dgm:pt modelId="{B658FE50-DAC5-420F-A031-75D8FD5F78D0}" type="sibTrans" cxnId="{AAE402DD-2747-4416-8147-B345323BA7B6}">
      <dgm:prSet/>
      <dgm:spPr/>
      <dgm:t>
        <a:bodyPr/>
        <a:lstStyle/>
        <a:p>
          <a:endParaRPr lang="ru-RU"/>
        </a:p>
      </dgm:t>
    </dgm:pt>
    <dgm:pt modelId="{91BC7DD5-A585-482C-862E-5A219EAAC9D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критического мышления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C4712-890C-4D63-97A0-8099ED85CEEA}" type="parTrans" cxnId="{CA87C9B5-793A-4B02-B57C-9B8857B7A65A}">
      <dgm:prSet/>
      <dgm:spPr/>
      <dgm:t>
        <a:bodyPr/>
        <a:lstStyle/>
        <a:p>
          <a:endParaRPr lang="ru-RU"/>
        </a:p>
      </dgm:t>
    </dgm:pt>
    <dgm:pt modelId="{4C69028F-B016-46CF-9D51-B8230E877416}" type="sibTrans" cxnId="{CA87C9B5-793A-4B02-B57C-9B8857B7A65A}">
      <dgm:prSet/>
      <dgm:spPr/>
      <dgm:t>
        <a:bodyPr/>
        <a:lstStyle/>
        <a:p>
          <a:endParaRPr lang="ru-RU"/>
        </a:p>
      </dgm:t>
    </dgm:pt>
    <dgm:pt modelId="{9D6FD150-6C99-4166-BC0B-4EA7A606CFA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одарённых учащихся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CF4FC-F5BA-4634-868D-906D70D108B8}" type="parTrans" cxnId="{A78666F0-3139-4021-A3F6-A238A0A5831F}">
      <dgm:prSet/>
      <dgm:spPr/>
      <dgm:t>
        <a:bodyPr/>
        <a:lstStyle/>
        <a:p>
          <a:endParaRPr lang="ru-RU"/>
        </a:p>
      </dgm:t>
    </dgm:pt>
    <dgm:pt modelId="{BE06BAFE-7F5F-4D48-B066-DBE5694C2E76}" type="sibTrans" cxnId="{A78666F0-3139-4021-A3F6-A238A0A5831F}">
      <dgm:prSet/>
      <dgm:spPr/>
      <dgm:t>
        <a:bodyPr/>
        <a:lstStyle/>
        <a:p>
          <a:endParaRPr lang="ru-RU"/>
        </a:p>
      </dgm:t>
    </dgm:pt>
    <dgm:pt modelId="{1070D853-8C8C-439F-A9AE-D6C8E0ECFC58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Самоутверждение учащихся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9D230-E0CC-4267-A356-E51DC4C3C3FE}" type="parTrans" cxnId="{6B6C8041-4C2A-44B5-B4CB-85506763933D}">
      <dgm:prSet/>
      <dgm:spPr/>
      <dgm:t>
        <a:bodyPr/>
        <a:lstStyle/>
        <a:p>
          <a:endParaRPr lang="ru-RU"/>
        </a:p>
      </dgm:t>
    </dgm:pt>
    <dgm:pt modelId="{AB54293A-105A-4FB6-BC6E-42621BCFA5B4}" type="sibTrans" cxnId="{6B6C8041-4C2A-44B5-B4CB-85506763933D}">
      <dgm:prSet/>
      <dgm:spPr/>
      <dgm:t>
        <a:bodyPr/>
        <a:lstStyle/>
        <a:p>
          <a:endParaRPr lang="ru-RU"/>
        </a:p>
      </dgm:t>
    </dgm:pt>
    <dgm:pt modelId="{4833657A-0489-485E-8824-D32DAC952CDE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целеустремлённости и системности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39D9D-664B-4B2A-B425-2AEDA585480B}" type="parTrans" cxnId="{8152A259-F6D9-4FA7-B3E1-F1CAF14F81FC}">
      <dgm:prSet/>
      <dgm:spPr/>
      <dgm:t>
        <a:bodyPr/>
        <a:lstStyle/>
        <a:p>
          <a:endParaRPr lang="ru-RU"/>
        </a:p>
      </dgm:t>
    </dgm:pt>
    <dgm:pt modelId="{23BF2412-EE04-4528-B85D-16CD60AEC47B}" type="sibTrans" cxnId="{8152A259-F6D9-4FA7-B3E1-F1CAF14F81FC}">
      <dgm:prSet/>
      <dgm:spPr/>
      <dgm:t>
        <a:bodyPr/>
        <a:lstStyle/>
        <a:p>
          <a:endParaRPr lang="ru-RU"/>
        </a:p>
      </dgm:t>
    </dgm:pt>
    <dgm:pt modelId="{D1ADE7E4-4F18-41CC-94D9-ECA2AE68F513}" type="pres">
      <dgm:prSet presAssocID="{7176097A-0592-424F-9B3A-C47074CB93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F819C9-F042-4951-8387-BC5E1F9A8964}" type="pres">
      <dgm:prSet presAssocID="{680BBAEF-FAC7-4DF9-9CDE-8DFB54094F6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9EC07-8024-4BD5-B1A5-793AA6586063}" type="pres">
      <dgm:prSet presAssocID="{BF7279E9-6EE5-49FD-A65C-293E29A704B9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1FC7C3E-22CE-4675-91BF-3F7957AC530E}" type="pres">
      <dgm:prSet presAssocID="{BF7279E9-6EE5-49FD-A65C-293E29A704B9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8ECE441-3AC4-46FB-AFAD-AEEF4AE30A68}" type="pres">
      <dgm:prSet presAssocID="{D9D959BC-D786-4522-ABAD-9C0E044E6EB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4153B-D8DA-44B9-B4CB-5D022F19484E}" type="pres">
      <dgm:prSet presAssocID="{0856EB71-2505-4C79-BC52-8E714165C43C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DF54193-27DC-4FA3-B439-10FCDD2E3E32}" type="pres">
      <dgm:prSet presAssocID="{0856EB71-2505-4C79-BC52-8E714165C43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B3CA69B-840F-4033-BA7B-75FC01B05B0D}" type="pres">
      <dgm:prSet presAssocID="{B1F08C93-17FF-42FF-B9B4-A8D2343D335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EBFFD-E440-4A0D-ACD2-6BDB7D2FB747}" type="pres">
      <dgm:prSet presAssocID="{B658FE50-DAC5-420F-A031-75D8FD5F78D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9967360-54DD-4D62-9604-933F40338EE5}" type="pres">
      <dgm:prSet presAssocID="{B658FE50-DAC5-420F-A031-75D8FD5F78D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1F189AF5-9395-4BB3-9CA2-E1E50BC6B8FF}" type="pres">
      <dgm:prSet presAssocID="{91BC7DD5-A585-482C-862E-5A219EAAC9D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F13F4-1755-44B5-97F0-944A31FA5730}" type="pres">
      <dgm:prSet presAssocID="{4C69028F-B016-46CF-9D51-B8230E877416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090E0C4-CF20-4A56-9451-F07DB785BF6F}" type="pres">
      <dgm:prSet presAssocID="{4C69028F-B016-46CF-9D51-B8230E87741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1EB87E6-CF64-4950-A8E2-D4674E946143}" type="pres">
      <dgm:prSet presAssocID="{9D6FD150-6C99-4166-BC0B-4EA7A606CFA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57D54-9E16-4662-9FE7-AA73D1039B05}" type="pres">
      <dgm:prSet presAssocID="{BE06BAFE-7F5F-4D48-B066-DBE5694C2E7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A9EF915-26A2-4B5C-B62A-9B7AE4206AB9}" type="pres">
      <dgm:prSet presAssocID="{BE06BAFE-7F5F-4D48-B066-DBE5694C2E7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14FD281-2352-4D3E-8DB3-9F6188112626}" type="pres">
      <dgm:prSet presAssocID="{4833657A-0489-485E-8824-D32DAC952CD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4E1DA-1D15-4C16-8886-8F03EEDBB238}" type="pres">
      <dgm:prSet presAssocID="{23BF2412-EE04-4528-B85D-16CD60AEC47B}" presName="sibTrans" presStyleLbl="sibTrans2D1" presStyleIdx="5" presStyleCnt="6"/>
      <dgm:spPr/>
      <dgm:t>
        <a:bodyPr/>
        <a:lstStyle/>
        <a:p>
          <a:endParaRPr lang="ru-RU"/>
        </a:p>
      </dgm:t>
    </dgm:pt>
    <dgm:pt modelId="{E1D38C5C-E379-4EE3-A72A-B8A2BEB22D44}" type="pres">
      <dgm:prSet presAssocID="{23BF2412-EE04-4528-B85D-16CD60AEC47B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4391084-E476-45DE-850E-39B65022253F}" type="pres">
      <dgm:prSet presAssocID="{1070D853-8C8C-439F-A9AE-D6C8E0ECFC58}" presName="node" presStyleLbl="node1" presStyleIdx="6" presStyleCnt="7" custLinFactNeighborX="1094" custLinFactNeighborY="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20A57-986F-4188-8217-075E225BFCFC}" type="presOf" srcId="{4C69028F-B016-46CF-9D51-B8230E877416}" destId="{1090E0C4-CF20-4A56-9451-F07DB785BF6F}" srcOrd="1" destOrd="0" presId="urn:microsoft.com/office/officeart/2005/8/layout/process5"/>
    <dgm:cxn modelId="{8152A259-F6D9-4FA7-B3E1-F1CAF14F81FC}" srcId="{7176097A-0592-424F-9B3A-C47074CB93FA}" destId="{4833657A-0489-485E-8824-D32DAC952CDE}" srcOrd="5" destOrd="0" parTransId="{62539D9D-664B-4B2A-B425-2AEDA585480B}" sibTransId="{23BF2412-EE04-4528-B85D-16CD60AEC47B}"/>
    <dgm:cxn modelId="{AC29BCF8-6EC9-4909-9679-0DF897C3F54A}" type="presOf" srcId="{B658FE50-DAC5-420F-A031-75D8FD5F78D0}" destId="{427EBFFD-E440-4A0D-ACD2-6BDB7D2FB747}" srcOrd="0" destOrd="0" presId="urn:microsoft.com/office/officeart/2005/8/layout/process5"/>
    <dgm:cxn modelId="{A02031BD-87BB-42D4-87FA-4968EED4D079}" type="presOf" srcId="{D9D959BC-D786-4522-ABAD-9C0E044E6EB2}" destId="{C8ECE441-3AC4-46FB-AFAD-AEEF4AE30A68}" srcOrd="0" destOrd="0" presId="urn:microsoft.com/office/officeart/2005/8/layout/process5"/>
    <dgm:cxn modelId="{86D15016-72F7-496A-AD62-AD7315AB5947}" type="presOf" srcId="{BF7279E9-6EE5-49FD-A65C-293E29A704B9}" destId="{E1FC7C3E-22CE-4675-91BF-3F7957AC530E}" srcOrd="1" destOrd="0" presId="urn:microsoft.com/office/officeart/2005/8/layout/process5"/>
    <dgm:cxn modelId="{7422EA9E-3452-4E09-81E6-6A1EB6A168DF}" srcId="{7176097A-0592-424F-9B3A-C47074CB93FA}" destId="{D9D959BC-D786-4522-ABAD-9C0E044E6EB2}" srcOrd="1" destOrd="0" parTransId="{C18BB352-C35B-47DA-B87E-B49AAC9F485A}" sibTransId="{0856EB71-2505-4C79-BC52-8E714165C43C}"/>
    <dgm:cxn modelId="{98A8B80B-B3C8-4AC9-9226-837D35899FF8}" type="presOf" srcId="{4C69028F-B016-46CF-9D51-B8230E877416}" destId="{A8EF13F4-1755-44B5-97F0-944A31FA5730}" srcOrd="0" destOrd="0" presId="urn:microsoft.com/office/officeart/2005/8/layout/process5"/>
    <dgm:cxn modelId="{176F8274-7657-4063-888D-06B7BCA7198B}" type="presOf" srcId="{B658FE50-DAC5-420F-A031-75D8FD5F78D0}" destId="{69967360-54DD-4D62-9604-933F40338EE5}" srcOrd="1" destOrd="0" presId="urn:microsoft.com/office/officeart/2005/8/layout/process5"/>
    <dgm:cxn modelId="{AAE402DD-2747-4416-8147-B345323BA7B6}" srcId="{7176097A-0592-424F-9B3A-C47074CB93FA}" destId="{B1F08C93-17FF-42FF-B9B4-A8D2343D3355}" srcOrd="2" destOrd="0" parTransId="{3B48A8BF-BC3E-463B-A967-02E37A442622}" sibTransId="{B658FE50-DAC5-420F-A031-75D8FD5F78D0}"/>
    <dgm:cxn modelId="{BA297746-C368-4F6B-9BA6-2793E6D99C99}" type="presOf" srcId="{23BF2412-EE04-4528-B85D-16CD60AEC47B}" destId="{E1D38C5C-E379-4EE3-A72A-B8A2BEB22D44}" srcOrd="1" destOrd="0" presId="urn:microsoft.com/office/officeart/2005/8/layout/process5"/>
    <dgm:cxn modelId="{DA8CBC4F-2910-47A6-871B-0390FABE640F}" type="presOf" srcId="{1070D853-8C8C-439F-A9AE-D6C8E0ECFC58}" destId="{A4391084-E476-45DE-850E-39B65022253F}" srcOrd="0" destOrd="0" presId="urn:microsoft.com/office/officeart/2005/8/layout/process5"/>
    <dgm:cxn modelId="{D80E182D-48FE-48D8-B93C-B4C3ED49250C}" type="presOf" srcId="{7176097A-0592-424F-9B3A-C47074CB93FA}" destId="{D1ADE7E4-4F18-41CC-94D9-ECA2AE68F513}" srcOrd="0" destOrd="0" presId="urn:microsoft.com/office/officeart/2005/8/layout/process5"/>
    <dgm:cxn modelId="{7FDE699E-EE4F-4F4D-88E3-A8E2F974DE14}" type="presOf" srcId="{680BBAEF-FAC7-4DF9-9CDE-8DFB54094F63}" destId="{D4F819C9-F042-4951-8387-BC5E1F9A8964}" srcOrd="0" destOrd="0" presId="urn:microsoft.com/office/officeart/2005/8/layout/process5"/>
    <dgm:cxn modelId="{CA87C9B5-793A-4B02-B57C-9B8857B7A65A}" srcId="{7176097A-0592-424F-9B3A-C47074CB93FA}" destId="{91BC7DD5-A585-482C-862E-5A219EAAC9DA}" srcOrd="3" destOrd="0" parTransId="{DF8C4712-890C-4D63-97A0-8099ED85CEEA}" sibTransId="{4C69028F-B016-46CF-9D51-B8230E877416}"/>
    <dgm:cxn modelId="{2254FBD4-54E5-4F1D-A806-3C2DC7D89CB1}" type="presOf" srcId="{23BF2412-EE04-4528-B85D-16CD60AEC47B}" destId="{8964E1DA-1D15-4C16-8886-8F03EEDBB238}" srcOrd="0" destOrd="0" presId="urn:microsoft.com/office/officeart/2005/8/layout/process5"/>
    <dgm:cxn modelId="{F0DE26D4-43DE-4451-ABCC-ACE117681431}" srcId="{7176097A-0592-424F-9B3A-C47074CB93FA}" destId="{680BBAEF-FAC7-4DF9-9CDE-8DFB54094F63}" srcOrd="0" destOrd="0" parTransId="{EE0A0665-D437-462A-BE65-69760C2C1845}" sibTransId="{BF7279E9-6EE5-49FD-A65C-293E29A704B9}"/>
    <dgm:cxn modelId="{F42F9AFC-87D4-46D6-853D-1750703A91B9}" type="presOf" srcId="{0856EB71-2505-4C79-BC52-8E714165C43C}" destId="{EDF54193-27DC-4FA3-B439-10FCDD2E3E32}" srcOrd="1" destOrd="0" presId="urn:microsoft.com/office/officeart/2005/8/layout/process5"/>
    <dgm:cxn modelId="{E2542C72-9635-4186-9AE1-D97CBA887658}" type="presOf" srcId="{9D6FD150-6C99-4166-BC0B-4EA7A606CFA7}" destId="{C1EB87E6-CF64-4950-A8E2-D4674E946143}" srcOrd="0" destOrd="0" presId="urn:microsoft.com/office/officeart/2005/8/layout/process5"/>
    <dgm:cxn modelId="{CA950A00-4A0E-44F6-A73E-3956A376DF26}" type="presOf" srcId="{BF7279E9-6EE5-49FD-A65C-293E29A704B9}" destId="{CA89EC07-8024-4BD5-B1A5-793AA6586063}" srcOrd="0" destOrd="0" presId="urn:microsoft.com/office/officeart/2005/8/layout/process5"/>
    <dgm:cxn modelId="{A78666F0-3139-4021-A3F6-A238A0A5831F}" srcId="{7176097A-0592-424F-9B3A-C47074CB93FA}" destId="{9D6FD150-6C99-4166-BC0B-4EA7A606CFA7}" srcOrd="4" destOrd="0" parTransId="{4A9CF4FC-F5BA-4634-868D-906D70D108B8}" sibTransId="{BE06BAFE-7F5F-4D48-B066-DBE5694C2E76}"/>
    <dgm:cxn modelId="{D759C1EA-18C2-4853-8D3C-3D16858C74B2}" type="presOf" srcId="{91BC7DD5-A585-482C-862E-5A219EAAC9DA}" destId="{1F189AF5-9395-4BB3-9CA2-E1E50BC6B8FF}" srcOrd="0" destOrd="0" presId="urn:microsoft.com/office/officeart/2005/8/layout/process5"/>
    <dgm:cxn modelId="{35F8C184-050B-4A98-9007-07AA37786A3B}" type="presOf" srcId="{0856EB71-2505-4C79-BC52-8E714165C43C}" destId="{BCC4153B-D8DA-44B9-B4CB-5D022F19484E}" srcOrd="0" destOrd="0" presId="urn:microsoft.com/office/officeart/2005/8/layout/process5"/>
    <dgm:cxn modelId="{EA48D0D8-8651-427F-9704-BE78190373FE}" type="presOf" srcId="{4833657A-0489-485E-8824-D32DAC952CDE}" destId="{814FD281-2352-4D3E-8DB3-9F6188112626}" srcOrd="0" destOrd="0" presId="urn:microsoft.com/office/officeart/2005/8/layout/process5"/>
    <dgm:cxn modelId="{4FC0032D-8329-4004-A6F8-81BC6CEBB096}" type="presOf" srcId="{B1F08C93-17FF-42FF-B9B4-A8D2343D3355}" destId="{3B3CA69B-840F-4033-BA7B-75FC01B05B0D}" srcOrd="0" destOrd="0" presId="urn:microsoft.com/office/officeart/2005/8/layout/process5"/>
    <dgm:cxn modelId="{8960C602-0F14-436A-A0ED-0E444E0AE10B}" type="presOf" srcId="{BE06BAFE-7F5F-4D48-B066-DBE5694C2E76}" destId="{EBD57D54-9E16-4662-9FE7-AA73D1039B05}" srcOrd="0" destOrd="0" presId="urn:microsoft.com/office/officeart/2005/8/layout/process5"/>
    <dgm:cxn modelId="{6B6C8041-4C2A-44B5-B4CB-85506763933D}" srcId="{7176097A-0592-424F-9B3A-C47074CB93FA}" destId="{1070D853-8C8C-439F-A9AE-D6C8E0ECFC58}" srcOrd="6" destOrd="0" parTransId="{57A9D230-E0CC-4267-A356-E51DC4C3C3FE}" sibTransId="{AB54293A-105A-4FB6-BC6E-42621BCFA5B4}"/>
    <dgm:cxn modelId="{FF6FDBDA-6151-44D2-934B-4271AE2897EF}" type="presOf" srcId="{BE06BAFE-7F5F-4D48-B066-DBE5694C2E76}" destId="{0A9EF915-26A2-4B5C-B62A-9B7AE4206AB9}" srcOrd="1" destOrd="0" presId="urn:microsoft.com/office/officeart/2005/8/layout/process5"/>
    <dgm:cxn modelId="{6F54F84E-D804-46DA-8656-2618C4602428}" type="presParOf" srcId="{D1ADE7E4-4F18-41CC-94D9-ECA2AE68F513}" destId="{D4F819C9-F042-4951-8387-BC5E1F9A8964}" srcOrd="0" destOrd="0" presId="urn:microsoft.com/office/officeart/2005/8/layout/process5"/>
    <dgm:cxn modelId="{508F7B00-7F81-47D6-853B-B3E56A929A68}" type="presParOf" srcId="{D1ADE7E4-4F18-41CC-94D9-ECA2AE68F513}" destId="{CA89EC07-8024-4BD5-B1A5-793AA6586063}" srcOrd="1" destOrd="0" presId="urn:microsoft.com/office/officeart/2005/8/layout/process5"/>
    <dgm:cxn modelId="{D7B0F31A-B4DC-433A-A82B-D935A691259C}" type="presParOf" srcId="{CA89EC07-8024-4BD5-B1A5-793AA6586063}" destId="{E1FC7C3E-22CE-4675-91BF-3F7957AC530E}" srcOrd="0" destOrd="0" presId="urn:microsoft.com/office/officeart/2005/8/layout/process5"/>
    <dgm:cxn modelId="{20C1DEC9-B9B4-413E-901C-3C6C6337E2D5}" type="presParOf" srcId="{D1ADE7E4-4F18-41CC-94D9-ECA2AE68F513}" destId="{C8ECE441-3AC4-46FB-AFAD-AEEF4AE30A68}" srcOrd="2" destOrd="0" presId="urn:microsoft.com/office/officeart/2005/8/layout/process5"/>
    <dgm:cxn modelId="{D1854213-F2DF-43FA-A85C-3F8B3334BF1E}" type="presParOf" srcId="{D1ADE7E4-4F18-41CC-94D9-ECA2AE68F513}" destId="{BCC4153B-D8DA-44B9-B4CB-5D022F19484E}" srcOrd="3" destOrd="0" presId="urn:microsoft.com/office/officeart/2005/8/layout/process5"/>
    <dgm:cxn modelId="{507255BB-BBCD-4FA6-93B7-6CABD0D49729}" type="presParOf" srcId="{BCC4153B-D8DA-44B9-B4CB-5D022F19484E}" destId="{EDF54193-27DC-4FA3-B439-10FCDD2E3E32}" srcOrd="0" destOrd="0" presId="urn:microsoft.com/office/officeart/2005/8/layout/process5"/>
    <dgm:cxn modelId="{5B3D6CB3-77B7-488E-BDD8-0A4552FBDA4A}" type="presParOf" srcId="{D1ADE7E4-4F18-41CC-94D9-ECA2AE68F513}" destId="{3B3CA69B-840F-4033-BA7B-75FC01B05B0D}" srcOrd="4" destOrd="0" presId="urn:microsoft.com/office/officeart/2005/8/layout/process5"/>
    <dgm:cxn modelId="{CEDCAFEC-4487-441B-BFF4-CCC6DC10EEC3}" type="presParOf" srcId="{D1ADE7E4-4F18-41CC-94D9-ECA2AE68F513}" destId="{427EBFFD-E440-4A0D-ACD2-6BDB7D2FB747}" srcOrd="5" destOrd="0" presId="urn:microsoft.com/office/officeart/2005/8/layout/process5"/>
    <dgm:cxn modelId="{F2131D8F-0563-495F-B8EA-B7AD2E3F3D3B}" type="presParOf" srcId="{427EBFFD-E440-4A0D-ACD2-6BDB7D2FB747}" destId="{69967360-54DD-4D62-9604-933F40338EE5}" srcOrd="0" destOrd="0" presId="urn:microsoft.com/office/officeart/2005/8/layout/process5"/>
    <dgm:cxn modelId="{02398B41-9F8C-4878-850C-7C648D134AA9}" type="presParOf" srcId="{D1ADE7E4-4F18-41CC-94D9-ECA2AE68F513}" destId="{1F189AF5-9395-4BB3-9CA2-E1E50BC6B8FF}" srcOrd="6" destOrd="0" presId="urn:microsoft.com/office/officeart/2005/8/layout/process5"/>
    <dgm:cxn modelId="{46D5CA3C-30C2-45CD-8F13-66669EDAEE9C}" type="presParOf" srcId="{D1ADE7E4-4F18-41CC-94D9-ECA2AE68F513}" destId="{A8EF13F4-1755-44B5-97F0-944A31FA5730}" srcOrd="7" destOrd="0" presId="urn:microsoft.com/office/officeart/2005/8/layout/process5"/>
    <dgm:cxn modelId="{028A2528-EEC6-445B-9CC3-C5E864215EE8}" type="presParOf" srcId="{A8EF13F4-1755-44B5-97F0-944A31FA5730}" destId="{1090E0C4-CF20-4A56-9451-F07DB785BF6F}" srcOrd="0" destOrd="0" presId="urn:microsoft.com/office/officeart/2005/8/layout/process5"/>
    <dgm:cxn modelId="{77153D07-4636-40F2-B1B2-F8AE39DAAD6F}" type="presParOf" srcId="{D1ADE7E4-4F18-41CC-94D9-ECA2AE68F513}" destId="{C1EB87E6-CF64-4950-A8E2-D4674E946143}" srcOrd="8" destOrd="0" presId="urn:microsoft.com/office/officeart/2005/8/layout/process5"/>
    <dgm:cxn modelId="{978CB5D0-75F9-43FA-A6C6-068C26765EF8}" type="presParOf" srcId="{D1ADE7E4-4F18-41CC-94D9-ECA2AE68F513}" destId="{EBD57D54-9E16-4662-9FE7-AA73D1039B05}" srcOrd="9" destOrd="0" presId="urn:microsoft.com/office/officeart/2005/8/layout/process5"/>
    <dgm:cxn modelId="{9038B902-277E-449F-8D83-026E6324CB60}" type="presParOf" srcId="{EBD57D54-9E16-4662-9FE7-AA73D1039B05}" destId="{0A9EF915-26A2-4B5C-B62A-9B7AE4206AB9}" srcOrd="0" destOrd="0" presId="urn:microsoft.com/office/officeart/2005/8/layout/process5"/>
    <dgm:cxn modelId="{209BCB59-20BF-44C5-B6A5-A4988AC7515A}" type="presParOf" srcId="{D1ADE7E4-4F18-41CC-94D9-ECA2AE68F513}" destId="{814FD281-2352-4D3E-8DB3-9F6188112626}" srcOrd="10" destOrd="0" presId="urn:microsoft.com/office/officeart/2005/8/layout/process5"/>
    <dgm:cxn modelId="{AAF2814D-7C2D-4138-96A0-CF827EC462F5}" type="presParOf" srcId="{D1ADE7E4-4F18-41CC-94D9-ECA2AE68F513}" destId="{8964E1DA-1D15-4C16-8886-8F03EEDBB238}" srcOrd="11" destOrd="0" presId="urn:microsoft.com/office/officeart/2005/8/layout/process5"/>
    <dgm:cxn modelId="{C71F774E-54FB-4E44-8733-5D529ADC7E87}" type="presParOf" srcId="{8964E1DA-1D15-4C16-8886-8F03EEDBB238}" destId="{E1D38C5C-E379-4EE3-A72A-B8A2BEB22D44}" srcOrd="0" destOrd="0" presId="urn:microsoft.com/office/officeart/2005/8/layout/process5"/>
    <dgm:cxn modelId="{7F815A3C-1DE1-4D6B-B4F7-23E10B2C9482}" type="presParOf" srcId="{D1ADE7E4-4F18-41CC-94D9-ECA2AE68F513}" destId="{A4391084-E476-45DE-850E-39B65022253F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FE0DC4-FC4A-4D56-B15C-B403557A11F9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CF7739-B222-4DC7-9503-422A761F197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ДОКЛАД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B1268-6FC5-48A8-9DE9-9E2C8737A762}" type="parTrans" cxnId="{2853D6CD-5C7B-49BA-91A3-1911115E63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BFFE4-CF62-4148-A2F9-8D5AD80A396D}" type="sibTrans" cxnId="{2853D6CD-5C7B-49BA-91A3-1911115E63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083B2-792B-486C-B453-AD491EDC8F5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ТЕЗИСЫ ДОКЛАДА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62F1F-1E7C-46DC-89C4-E20C01B203C8}" type="parTrans" cxnId="{A940F2DF-376F-47EE-9A3A-D034BF3175F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E0A63-34E5-418D-9A5E-0F9F3E18976F}" type="sibTrans" cxnId="{A940F2DF-376F-47EE-9A3A-D034BF3175F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6CEC9-0E36-4924-83C0-6E370A3AA1A6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НАУЧНАЯ СТАТЬЯ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F836D-1BED-4B03-92EF-209EFDE476B5}" type="parTrans" cxnId="{E3EAD463-26C5-45F7-B764-CFA26751170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45C3B-6868-40CE-902F-051B3AA118F8}" type="sibTrans" cxnId="{E3EAD463-26C5-45F7-B764-CFA26751170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381D8-60DE-44E2-B3C1-A2D82BA8CE8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НАУЧНЫЙ ОТЧЕТ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121C5-15A6-4541-A970-6F2BADF1D72E}" type="parTrans" cxnId="{1C026414-C355-40C1-B33B-96D0A27590D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5CFF8-46B7-4719-9427-D491DC062E33}" type="sibTrans" cxnId="{1C026414-C355-40C1-B33B-96D0A27590D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88870-955C-4294-8073-3208CE80C97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РЕФЕРАТ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89059-73BE-4FC1-87AE-21DB8333FB0E}" type="parTrans" cxnId="{71529EE3-F09B-4A07-B642-CAE9BA24A2F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17E7C-1201-456D-934F-1DE8E69CBB22}" type="sibTrans" cxnId="{71529EE3-F09B-4A07-B642-CAE9BA24A2F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8556A-6FB2-46D7-BF00-8974DBB7832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МОНОГРАФИЯ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EB242-8261-4B30-A48E-DF0B57F37D80}" type="parTrans" cxnId="{53454297-AB40-4D29-ADDC-89F68D3D21D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7EA76-19AA-4939-803C-FC35CE99BE96}" type="sibTrans" cxnId="{53454297-AB40-4D29-ADDC-89F68D3D21D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37A96-2B75-4B71-89C3-65172411B5D0}" type="pres">
      <dgm:prSet presAssocID="{ABFE0DC4-FC4A-4D56-B15C-B403557A11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FD5C7-F0ED-444E-99E4-F4677F9FB9DB}" type="pres">
      <dgm:prSet presAssocID="{1DCF7739-B222-4DC7-9503-422A761F197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AE1A5-8EC0-4511-B5FC-FA65834F197E}" type="pres">
      <dgm:prSet presAssocID="{140BFFE4-CF62-4148-A2F9-8D5AD80A396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62C8F7E-E1BC-417F-B7D3-DA684D45D41C}" type="pres">
      <dgm:prSet presAssocID="{140BFFE4-CF62-4148-A2F9-8D5AD80A396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10CF0FF-0767-4CDE-AEC3-82BE8350190D}" type="pres">
      <dgm:prSet presAssocID="{79D083B2-792B-486C-B453-AD491EDC8F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30431-B685-4997-8C2F-697B9B2C241F}" type="pres">
      <dgm:prSet presAssocID="{A86E0A63-34E5-418D-9A5E-0F9F3E18976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FB66571-23C0-4993-BDE4-4203836EA46F}" type="pres">
      <dgm:prSet presAssocID="{A86E0A63-34E5-418D-9A5E-0F9F3E18976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7C4D012-770B-4841-935C-E907B7E90713}" type="pres">
      <dgm:prSet presAssocID="{F966CEC9-0E36-4924-83C0-6E370A3AA1A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12F30-B41C-4C3F-8345-A34638F22F11}" type="pres">
      <dgm:prSet presAssocID="{88045C3B-6868-40CE-902F-051B3AA118F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B29B189-C5B2-43CB-BB9F-2E8E8BCEA6BD}" type="pres">
      <dgm:prSet presAssocID="{88045C3B-6868-40CE-902F-051B3AA118F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79AA796-0C66-4B05-B94D-BDDDB1E9E907}" type="pres">
      <dgm:prSet presAssocID="{79B381D8-60DE-44E2-B3C1-A2D82BA8CE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36CA6-3F3E-4521-8156-BDD1C3E651F1}" type="pres">
      <dgm:prSet presAssocID="{3005CFF8-46B7-4719-9427-D491DC062E3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C184444-0442-480F-994E-32697726859E}" type="pres">
      <dgm:prSet presAssocID="{3005CFF8-46B7-4719-9427-D491DC062E3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A140358-059D-4B6C-A76D-589FB934F7AE}" type="pres">
      <dgm:prSet presAssocID="{9FC88870-955C-4294-8073-3208CE80C97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E130B-8E00-4BDD-9012-969FB6FDD5CB}" type="pres">
      <dgm:prSet presAssocID="{92F17E7C-1201-456D-934F-1DE8E69CBB2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7EC30DB5-6EE9-49E7-9C73-5651B9578504}" type="pres">
      <dgm:prSet presAssocID="{92F17E7C-1201-456D-934F-1DE8E69CBB2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641427C-5E71-49AA-9DB1-9497785815F0}" type="pres">
      <dgm:prSet presAssocID="{B578556A-6FB2-46D7-BF00-8974DBB7832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598C8-25DF-4283-A9AA-05649499ACEE}" type="pres">
      <dgm:prSet presAssocID="{41B7EA76-19AA-4939-803C-FC35CE99BE96}" presName="sibTrans" presStyleLbl="sibTrans2D1" presStyleIdx="5" presStyleCnt="6"/>
      <dgm:spPr/>
      <dgm:t>
        <a:bodyPr/>
        <a:lstStyle/>
        <a:p>
          <a:endParaRPr lang="ru-RU"/>
        </a:p>
      </dgm:t>
    </dgm:pt>
    <dgm:pt modelId="{33F91BDC-44B0-4813-B503-361ECDF7D18D}" type="pres">
      <dgm:prSet presAssocID="{41B7EA76-19AA-4939-803C-FC35CE99BE96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38DAB74A-12AC-43C0-A839-43BFDA739A85}" type="presOf" srcId="{92F17E7C-1201-456D-934F-1DE8E69CBB22}" destId="{7EC30DB5-6EE9-49E7-9C73-5651B9578504}" srcOrd="1" destOrd="0" presId="urn:microsoft.com/office/officeart/2005/8/layout/cycle2"/>
    <dgm:cxn modelId="{9F39809B-3F3C-47F8-B7E6-F159924CE342}" type="presOf" srcId="{92F17E7C-1201-456D-934F-1DE8E69CBB22}" destId="{149E130B-8E00-4BDD-9012-969FB6FDD5CB}" srcOrd="0" destOrd="0" presId="urn:microsoft.com/office/officeart/2005/8/layout/cycle2"/>
    <dgm:cxn modelId="{E5B1E181-A14A-4276-91BA-1B56990B9D71}" type="presOf" srcId="{3005CFF8-46B7-4719-9427-D491DC062E33}" destId="{0C184444-0442-480F-994E-32697726859E}" srcOrd="1" destOrd="0" presId="urn:microsoft.com/office/officeart/2005/8/layout/cycle2"/>
    <dgm:cxn modelId="{016FF8B8-BBFF-4E05-8B02-574E4958B980}" type="presOf" srcId="{B578556A-6FB2-46D7-BF00-8974DBB78328}" destId="{4641427C-5E71-49AA-9DB1-9497785815F0}" srcOrd="0" destOrd="0" presId="urn:microsoft.com/office/officeart/2005/8/layout/cycle2"/>
    <dgm:cxn modelId="{71529EE3-F09B-4A07-B642-CAE9BA24A2FB}" srcId="{ABFE0DC4-FC4A-4D56-B15C-B403557A11F9}" destId="{9FC88870-955C-4294-8073-3208CE80C974}" srcOrd="4" destOrd="0" parTransId="{4DA89059-73BE-4FC1-87AE-21DB8333FB0E}" sibTransId="{92F17E7C-1201-456D-934F-1DE8E69CBB22}"/>
    <dgm:cxn modelId="{2853D6CD-5C7B-49BA-91A3-1911115E638A}" srcId="{ABFE0DC4-FC4A-4D56-B15C-B403557A11F9}" destId="{1DCF7739-B222-4DC7-9503-422A761F197F}" srcOrd="0" destOrd="0" parTransId="{62AB1268-6FC5-48A8-9DE9-9E2C8737A762}" sibTransId="{140BFFE4-CF62-4148-A2F9-8D5AD80A396D}"/>
    <dgm:cxn modelId="{5E8FD857-C384-43E5-87A3-710DB6F78CCB}" type="presOf" srcId="{140BFFE4-CF62-4148-A2F9-8D5AD80A396D}" destId="{4ABAE1A5-8EC0-4511-B5FC-FA65834F197E}" srcOrd="0" destOrd="0" presId="urn:microsoft.com/office/officeart/2005/8/layout/cycle2"/>
    <dgm:cxn modelId="{420893FD-20A9-4020-BEFE-A70C3D405202}" type="presOf" srcId="{F966CEC9-0E36-4924-83C0-6E370A3AA1A6}" destId="{37C4D012-770B-4841-935C-E907B7E90713}" srcOrd="0" destOrd="0" presId="urn:microsoft.com/office/officeart/2005/8/layout/cycle2"/>
    <dgm:cxn modelId="{36EF4D92-6614-45D3-BAB7-852F10994801}" type="presOf" srcId="{88045C3B-6868-40CE-902F-051B3AA118F8}" destId="{CB29B189-C5B2-43CB-BB9F-2E8E8BCEA6BD}" srcOrd="1" destOrd="0" presId="urn:microsoft.com/office/officeart/2005/8/layout/cycle2"/>
    <dgm:cxn modelId="{E3EAD463-26C5-45F7-B764-CFA267511705}" srcId="{ABFE0DC4-FC4A-4D56-B15C-B403557A11F9}" destId="{F966CEC9-0E36-4924-83C0-6E370A3AA1A6}" srcOrd="2" destOrd="0" parTransId="{5C5F836D-1BED-4B03-92EF-209EFDE476B5}" sibTransId="{88045C3B-6868-40CE-902F-051B3AA118F8}"/>
    <dgm:cxn modelId="{D2535EFB-01B6-409C-8C52-E4A761F43EF5}" type="presOf" srcId="{41B7EA76-19AA-4939-803C-FC35CE99BE96}" destId="{48B598C8-25DF-4283-A9AA-05649499ACEE}" srcOrd="0" destOrd="0" presId="urn:microsoft.com/office/officeart/2005/8/layout/cycle2"/>
    <dgm:cxn modelId="{9E5414A5-C7CC-4A44-97CB-5B0CF108BB3F}" type="presOf" srcId="{140BFFE4-CF62-4148-A2F9-8D5AD80A396D}" destId="{762C8F7E-E1BC-417F-B7D3-DA684D45D41C}" srcOrd="1" destOrd="0" presId="urn:microsoft.com/office/officeart/2005/8/layout/cycle2"/>
    <dgm:cxn modelId="{53454297-AB40-4D29-ADDC-89F68D3D21D2}" srcId="{ABFE0DC4-FC4A-4D56-B15C-B403557A11F9}" destId="{B578556A-6FB2-46D7-BF00-8974DBB78328}" srcOrd="5" destOrd="0" parTransId="{7D2EB242-8261-4B30-A48E-DF0B57F37D80}" sibTransId="{41B7EA76-19AA-4939-803C-FC35CE99BE96}"/>
    <dgm:cxn modelId="{32BF2E77-C446-412D-8AD0-46D29B7807D3}" type="presOf" srcId="{9FC88870-955C-4294-8073-3208CE80C974}" destId="{3A140358-059D-4B6C-A76D-589FB934F7AE}" srcOrd="0" destOrd="0" presId="urn:microsoft.com/office/officeart/2005/8/layout/cycle2"/>
    <dgm:cxn modelId="{A940F2DF-376F-47EE-9A3A-D034BF3175F5}" srcId="{ABFE0DC4-FC4A-4D56-B15C-B403557A11F9}" destId="{79D083B2-792B-486C-B453-AD491EDC8F5D}" srcOrd="1" destOrd="0" parTransId="{2B462F1F-1E7C-46DC-89C4-E20C01B203C8}" sibTransId="{A86E0A63-34E5-418D-9A5E-0F9F3E18976F}"/>
    <dgm:cxn modelId="{175BC3A7-D372-4F4E-8151-DAD1BFE32C13}" type="presOf" srcId="{79B381D8-60DE-44E2-B3C1-A2D82BA8CE81}" destId="{E79AA796-0C66-4B05-B94D-BDDDB1E9E907}" srcOrd="0" destOrd="0" presId="urn:microsoft.com/office/officeart/2005/8/layout/cycle2"/>
    <dgm:cxn modelId="{B25A0AFC-52CC-42AD-851F-7B2488800869}" type="presOf" srcId="{A86E0A63-34E5-418D-9A5E-0F9F3E18976F}" destId="{CFB66571-23C0-4993-BDE4-4203836EA46F}" srcOrd="1" destOrd="0" presId="urn:microsoft.com/office/officeart/2005/8/layout/cycle2"/>
    <dgm:cxn modelId="{0F7BEB8D-024F-4794-8C7C-883C129037FC}" type="presOf" srcId="{A86E0A63-34E5-418D-9A5E-0F9F3E18976F}" destId="{67330431-B685-4997-8C2F-697B9B2C241F}" srcOrd="0" destOrd="0" presId="urn:microsoft.com/office/officeart/2005/8/layout/cycle2"/>
    <dgm:cxn modelId="{4CDFC790-ED3D-4309-B0AE-201B409E32A0}" type="presOf" srcId="{79D083B2-792B-486C-B453-AD491EDC8F5D}" destId="{E10CF0FF-0767-4CDE-AEC3-82BE8350190D}" srcOrd="0" destOrd="0" presId="urn:microsoft.com/office/officeart/2005/8/layout/cycle2"/>
    <dgm:cxn modelId="{ADAB83A9-EF76-4C96-9525-9D15F85E05CA}" type="presOf" srcId="{ABFE0DC4-FC4A-4D56-B15C-B403557A11F9}" destId="{B1237A96-2B75-4B71-89C3-65172411B5D0}" srcOrd="0" destOrd="0" presId="urn:microsoft.com/office/officeart/2005/8/layout/cycle2"/>
    <dgm:cxn modelId="{1C026414-C355-40C1-B33B-96D0A27590DB}" srcId="{ABFE0DC4-FC4A-4D56-B15C-B403557A11F9}" destId="{79B381D8-60DE-44E2-B3C1-A2D82BA8CE81}" srcOrd="3" destOrd="0" parTransId="{4BC121C5-15A6-4541-A970-6F2BADF1D72E}" sibTransId="{3005CFF8-46B7-4719-9427-D491DC062E33}"/>
    <dgm:cxn modelId="{C3E13711-7F3D-4C1E-B606-57FF8123A549}" type="presOf" srcId="{3005CFF8-46B7-4719-9427-D491DC062E33}" destId="{85736CA6-3F3E-4521-8156-BDD1C3E651F1}" srcOrd="0" destOrd="0" presId="urn:microsoft.com/office/officeart/2005/8/layout/cycle2"/>
    <dgm:cxn modelId="{01E026C6-BC7F-47B5-8C65-B7A7D642DDB6}" type="presOf" srcId="{41B7EA76-19AA-4939-803C-FC35CE99BE96}" destId="{33F91BDC-44B0-4813-B503-361ECDF7D18D}" srcOrd="1" destOrd="0" presId="urn:microsoft.com/office/officeart/2005/8/layout/cycle2"/>
    <dgm:cxn modelId="{EDE45D41-58D2-49BE-A649-2557C8CFC4AD}" type="presOf" srcId="{1DCF7739-B222-4DC7-9503-422A761F197F}" destId="{A7AFD5C7-F0ED-444E-99E4-F4677F9FB9DB}" srcOrd="0" destOrd="0" presId="urn:microsoft.com/office/officeart/2005/8/layout/cycle2"/>
    <dgm:cxn modelId="{26DD9D46-2F25-474A-AA73-EAF107FF5CF1}" type="presOf" srcId="{88045C3B-6868-40CE-902F-051B3AA118F8}" destId="{77A12F30-B41C-4C3F-8345-A34638F22F11}" srcOrd="0" destOrd="0" presId="urn:microsoft.com/office/officeart/2005/8/layout/cycle2"/>
    <dgm:cxn modelId="{61E74356-F355-4E78-BE2E-FFBEBB36E8B8}" type="presParOf" srcId="{B1237A96-2B75-4B71-89C3-65172411B5D0}" destId="{A7AFD5C7-F0ED-444E-99E4-F4677F9FB9DB}" srcOrd="0" destOrd="0" presId="urn:microsoft.com/office/officeart/2005/8/layout/cycle2"/>
    <dgm:cxn modelId="{1D87895C-717E-4C73-8D38-3B02B58D6278}" type="presParOf" srcId="{B1237A96-2B75-4B71-89C3-65172411B5D0}" destId="{4ABAE1A5-8EC0-4511-B5FC-FA65834F197E}" srcOrd="1" destOrd="0" presId="urn:microsoft.com/office/officeart/2005/8/layout/cycle2"/>
    <dgm:cxn modelId="{AEA31871-81DA-43A2-9F6D-4BCDF3517C85}" type="presParOf" srcId="{4ABAE1A5-8EC0-4511-B5FC-FA65834F197E}" destId="{762C8F7E-E1BC-417F-B7D3-DA684D45D41C}" srcOrd="0" destOrd="0" presId="urn:microsoft.com/office/officeart/2005/8/layout/cycle2"/>
    <dgm:cxn modelId="{A0875E0C-21F0-4862-9DE9-45C50CC24808}" type="presParOf" srcId="{B1237A96-2B75-4B71-89C3-65172411B5D0}" destId="{E10CF0FF-0767-4CDE-AEC3-82BE8350190D}" srcOrd="2" destOrd="0" presId="urn:microsoft.com/office/officeart/2005/8/layout/cycle2"/>
    <dgm:cxn modelId="{21A71F4E-1B53-46F9-9421-8CD95C0AA642}" type="presParOf" srcId="{B1237A96-2B75-4B71-89C3-65172411B5D0}" destId="{67330431-B685-4997-8C2F-697B9B2C241F}" srcOrd="3" destOrd="0" presId="urn:microsoft.com/office/officeart/2005/8/layout/cycle2"/>
    <dgm:cxn modelId="{FEB61412-E224-4229-9763-55990854FB61}" type="presParOf" srcId="{67330431-B685-4997-8C2F-697B9B2C241F}" destId="{CFB66571-23C0-4993-BDE4-4203836EA46F}" srcOrd="0" destOrd="0" presId="urn:microsoft.com/office/officeart/2005/8/layout/cycle2"/>
    <dgm:cxn modelId="{C06F1DCB-F28D-4F34-B964-946AA694A2AA}" type="presParOf" srcId="{B1237A96-2B75-4B71-89C3-65172411B5D0}" destId="{37C4D012-770B-4841-935C-E907B7E90713}" srcOrd="4" destOrd="0" presId="urn:microsoft.com/office/officeart/2005/8/layout/cycle2"/>
    <dgm:cxn modelId="{5B267857-F2F5-4792-9697-218E8AF3DFA3}" type="presParOf" srcId="{B1237A96-2B75-4B71-89C3-65172411B5D0}" destId="{77A12F30-B41C-4C3F-8345-A34638F22F11}" srcOrd="5" destOrd="0" presId="urn:microsoft.com/office/officeart/2005/8/layout/cycle2"/>
    <dgm:cxn modelId="{8439AFF7-A5F8-4E4F-A5A4-D990937C3675}" type="presParOf" srcId="{77A12F30-B41C-4C3F-8345-A34638F22F11}" destId="{CB29B189-C5B2-43CB-BB9F-2E8E8BCEA6BD}" srcOrd="0" destOrd="0" presId="urn:microsoft.com/office/officeart/2005/8/layout/cycle2"/>
    <dgm:cxn modelId="{F2B38CE4-F851-4F8B-9AE6-D0262B07C2C4}" type="presParOf" srcId="{B1237A96-2B75-4B71-89C3-65172411B5D0}" destId="{E79AA796-0C66-4B05-B94D-BDDDB1E9E907}" srcOrd="6" destOrd="0" presId="urn:microsoft.com/office/officeart/2005/8/layout/cycle2"/>
    <dgm:cxn modelId="{D8525733-5AAD-44CB-9F58-2047509F2621}" type="presParOf" srcId="{B1237A96-2B75-4B71-89C3-65172411B5D0}" destId="{85736CA6-3F3E-4521-8156-BDD1C3E651F1}" srcOrd="7" destOrd="0" presId="urn:microsoft.com/office/officeart/2005/8/layout/cycle2"/>
    <dgm:cxn modelId="{C6D18F85-F5FA-415B-BAFF-5018006E3CA8}" type="presParOf" srcId="{85736CA6-3F3E-4521-8156-BDD1C3E651F1}" destId="{0C184444-0442-480F-994E-32697726859E}" srcOrd="0" destOrd="0" presId="urn:microsoft.com/office/officeart/2005/8/layout/cycle2"/>
    <dgm:cxn modelId="{4F0E0721-0A61-4AE1-B499-1DAE371E6897}" type="presParOf" srcId="{B1237A96-2B75-4B71-89C3-65172411B5D0}" destId="{3A140358-059D-4B6C-A76D-589FB934F7AE}" srcOrd="8" destOrd="0" presId="urn:microsoft.com/office/officeart/2005/8/layout/cycle2"/>
    <dgm:cxn modelId="{4646E22E-A463-4F05-98B4-787E84D20B9D}" type="presParOf" srcId="{B1237A96-2B75-4B71-89C3-65172411B5D0}" destId="{149E130B-8E00-4BDD-9012-969FB6FDD5CB}" srcOrd="9" destOrd="0" presId="urn:microsoft.com/office/officeart/2005/8/layout/cycle2"/>
    <dgm:cxn modelId="{87690A60-4A52-404D-9C9A-2AC013D8FFE0}" type="presParOf" srcId="{149E130B-8E00-4BDD-9012-969FB6FDD5CB}" destId="{7EC30DB5-6EE9-49E7-9C73-5651B9578504}" srcOrd="0" destOrd="0" presId="urn:microsoft.com/office/officeart/2005/8/layout/cycle2"/>
    <dgm:cxn modelId="{6B31AB63-70E1-46F4-A7E4-29871C829143}" type="presParOf" srcId="{B1237A96-2B75-4B71-89C3-65172411B5D0}" destId="{4641427C-5E71-49AA-9DB1-9497785815F0}" srcOrd="10" destOrd="0" presId="urn:microsoft.com/office/officeart/2005/8/layout/cycle2"/>
    <dgm:cxn modelId="{DEC0A984-07A0-480D-A9C2-D0A6A2BD5714}" type="presParOf" srcId="{B1237A96-2B75-4B71-89C3-65172411B5D0}" destId="{48B598C8-25DF-4283-A9AA-05649499ACEE}" srcOrd="11" destOrd="0" presId="urn:microsoft.com/office/officeart/2005/8/layout/cycle2"/>
    <dgm:cxn modelId="{B24719D4-4CFA-4EC4-9074-CAC1A5E80C94}" type="presParOf" srcId="{48B598C8-25DF-4283-A9AA-05649499ACEE}" destId="{33F91BDC-44B0-4813-B503-361ECDF7D1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DE145-0ED7-4716-8CE8-353D5CF09CF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66EA18-0273-4A7A-9A52-D690A879931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Титульный лист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43CFE-AA4F-466B-9578-8553794705C5}" type="parTrans" cxnId="{25434777-F783-4C96-94FC-5F9C4941537E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71AB83-B3EE-49D7-A9B9-805F769B7157}" type="sibTrans" cxnId="{25434777-F783-4C96-94FC-5F9C4941537E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00B7-53B6-4D2D-BD51-D82CD73B0C8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Оглавление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2CD84-D439-42B2-8B6D-2ACD35FBA802}" type="parTrans" cxnId="{0EFA2CE6-1073-448E-B6DC-B7799AD28F96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E0A67-99F7-4B55-9CA4-A0A1AB6239CB}" type="sibTrans" cxnId="{0EFA2CE6-1073-448E-B6DC-B7799AD28F96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4D407-B893-46AA-B328-66E5F1AA2B2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Введение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7FF4E-D9AD-4D07-9184-3E791F05FC43}" type="parTrans" cxnId="{1F968ED6-429B-4A8C-A3E0-E93146C8B8CE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44617-042D-4133-B371-4870D24DC5D5}" type="sibTrans" cxnId="{1F968ED6-429B-4A8C-A3E0-E93146C8B8CE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AFE9A-2D32-40E6-965B-A04F07932B0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Выводы по каждой главе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5DCCC-10FA-4989-B669-E1C24115B031}" type="parTrans" cxnId="{18BD4F08-E297-4A82-9B8A-F959DF4FE5AD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542FB-08C3-4DEB-8597-5E2BDAC07E7F}" type="sibTrans" cxnId="{18BD4F08-E297-4A82-9B8A-F959DF4FE5AD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6B9C7-BF91-44AA-AE6F-6A20CDFBE9E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3B7F4-56FB-4C61-A587-A77BE7654402}" type="parTrans" cxnId="{CBF6C111-C433-435E-AF6D-70CF8E574F31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0772E-F502-440F-8E46-F3FDC048879D}" type="sibTrans" cxnId="{CBF6C111-C433-435E-AF6D-70CF8E574F31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8A28FE-0E4A-456C-8DEA-5EF59B4FA9D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Основную часть по разделам, главам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94128-5C9A-405C-B17F-A3A199205902}" type="parTrans" cxnId="{5B176EB3-0D4C-4AFE-A5BB-7A3A13836B05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43EB2-1BBE-40CE-B114-CB4EEBA670C1}" type="sibTrans" cxnId="{5B176EB3-0D4C-4AFE-A5BB-7A3A13836B05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1D948-1F4B-4F19-93ED-886BB993738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Библиографический список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D11D90-B413-415B-BD40-E13BD2632807}" type="parTrans" cxnId="{70B86939-483E-49FD-8225-5C6017F4525D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3CBB2-DFFE-45E0-B740-55C6C0051125}" type="sibTrans" cxnId="{70B86939-483E-49FD-8225-5C6017F4525D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D1F7-98B6-4655-94AB-0986FBB70458}">
      <dgm:prSet phldrT="[Текст]" custT="1"/>
      <dgm:spPr/>
      <dgm:t>
        <a:bodyPr/>
        <a:lstStyle/>
        <a:p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9CA7E-A35F-4F52-9E9A-34C3B9FD093A}" type="parTrans" cxnId="{FC88A095-97C6-4596-8D0A-5CFC706F0814}">
      <dgm:prSet/>
      <dgm:spPr/>
      <dgm:t>
        <a:bodyPr/>
        <a:lstStyle/>
        <a:p>
          <a:endParaRPr lang="ru-RU"/>
        </a:p>
      </dgm:t>
    </dgm:pt>
    <dgm:pt modelId="{B9B8E017-48D2-4709-A058-B246F924B1C7}" type="sibTrans" cxnId="{FC88A095-97C6-4596-8D0A-5CFC706F0814}">
      <dgm:prSet/>
      <dgm:spPr/>
      <dgm:t>
        <a:bodyPr/>
        <a:lstStyle/>
        <a:p>
          <a:endParaRPr lang="ru-RU"/>
        </a:p>
      </dgm:t>
    </dgm:pt>
    <dgm:pt modelId="{F49CDE4A-C091-4AAB-987B-5C6F8BF47A75}" type="pres">
      <dgm:prSet presAssocID="{8E4DE145-0ED7-4716-8CE8-353D5CF09C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315EB6-CC14-49E6-B9F7-4BE1D9070A84}" type="pres">
      <dgm:prSet presAssocID="{4E66EA18-0273-4A7A-9A52-D690A8799317}" presName="composite" presStyleCnt="0"/>
      <dgm:spPr/>
    </dgm:pt>
    <dgm:pt modelId="{8DCE0E9C-AF71-4CFC-9748-2674E60AE3CE}" type="pres">
      <dgm:prSet presAssocID="{4E66EA18-0273-4A7A-9A52-D690A8799317}" presName="imgShp" presStyleLbl="fgImgPlace1" presStyleIdx="0" presStyleCnt="8" custLinFactNeighborX="-18725" custLinFactNeighborY="181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ACCA5D-FD2C-4350-AF6F-4D609E016E84}" type="pres">
      <dgm:prSet presAssocID="{4E66EA18-0273-4A7A-9A52-D690A8799317}" presName="txShp" presStyleLbl="node1" presStyleIdx="0" presStyleCnt="8" custScaleX="103641" custLinFactNeighborX="-1347" custLinFactNeighborY="18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95439-F438-4B21-A214-C5E14487AE91}" type="pres">
      <dgm:prSet presAssocID="{B071AB83-B3EE-49D7-A9B9-805F769B7157}" presName="spacing" presStyleCnt="0"/>
      <dgm:spPr/>
    </dgm:pt>
    <dgm:pt modelId="{36F05DD6-4387-4ABD-808B-956F26B32FB7}" type="pres">
      <dgm:prSet presAssocID="{48D100B7-53B6-4D2D-BD51-D82CD73B0C81}" presName="composite" presStyleCnt="0"/>
      <dgm:spPr/>
    </dgm:pt>
    <dgm:pt modelId="{9E1A2A4A-82C8-4382-9A4B-F98F6D68123D}" type="pres">
      <dgm:prSet presAssocID="{48D100B7-53B6-4D2D-BD51-D82CD73B0C81}" presName="imgShp" presStyleLbl="fgImgPlace1" presStyleIdx="1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68C547-3346-4D88-9BFB-64FC752888F7}" type="pres">
      <dgm:prSet presAssocID="{48D100B7-53B6-4D2D-BD51-D82CD73B0C81}" presName="txShp" presStyleLbl="node1" presStyleIdx="1" presStyleCnt="8" custLinFactNeighborX="180" custLinFactNeighborY="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246B1-9361-47FB-9F95-FF9B85E79DB5}" type="pres">
      <dgm:prSet presAssocID="{B41E0A67-99F7-4B55-9CA4-A0A1AB6239CB}" presName="spacing" presStyleCnt="0"/>
      <dgm:spPr/>
    </dgm:pt>
    <dgm:pt modelId="{7104421B-005A-4659-B0A8-60004C357B69}" type="pres">
      <dgm:prSet presAssocID="{2CA4D407-B893-46AA-B328-66E5F1AA2B20}" presName="composite" presStyleCnt="0"/>
      <dgm:spPr/>
    </dgm:pt>
    <dgm:pt modelId="{10B7F960-487C-42FC-BC9E-1CB7C04AF547}" type="pres">
      <dgm:prSet presAssocID="{2CA4D407-B893-46AA-B328-66E5F1AA2B20}" presName="imgShp" presStyleLbl="fgImgPlace1" presStyleIdx="2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D3F47A-31C0-42A2-8FBD-16C74BC70325}" type="pres">
      <dgm:prSet presAssocID="{2CA4D407-B893-46AA-B328-66E5F1AA2B20}" presName="txShp" presStyleLbl="node1" presStyleIdx="2" presStyleCnt="8" custScaleX="103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7F8D6-8920-4261-86F8-F6374D876EFA}" type="pres">
      <dgm:prSet presAssocID="{3B944617-042D-4133-B371-4870D24DC5D5}" presName="spacing" presStyleCnt="0"/>
      <dgm:spPr/>
    </dgm:pt>
    <dgm:pt modelId="{52D1AAF0-BC01-44C2-BE64-2C9A088CAF34}" type="pres">
      <dgm:prSet presAssocID="{FA8A28FE-0E4A-456C-8DEA-5EF59B4FA9DD}" presName="composite" presStyleCnt="0"/>
      <dgm:spPr/>
    </dgm:pt>
    <dgm:pt modelId="{27638D45-C9A1-41B7-9805-E1052F1BDC85}" type="pres">
      <dgm:prSet presAssocID="{FA8A28FE-0E4A-456C-8DEA-5EF59B4FA9DD}" presName="imgShp" presStyleLbl="fgImgPlace1" presStyleIdx="3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8137F0-853A-43DF-84FF-14CAB60A6327}" type="pres">
      <dgm:prSet presAssocID="{FA8A28FE-0E4A-456C-8DEA-5EF59B4FA9DD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A7075-9335-4CB5-913D-C671DB99AA99}" type="pres">
      <dgm:prSet presAssocID="{74E43EB2-1BBE-40CE-B114-CB4EEBA670C1}" presName="spacing" presStyleCnt="0"/>
      <dgm:spPr/>
    </dgm:pt>
    <dgm:pt modelId="{DDB8A409-394B-460A-97A2-DBCCEC6BA4D5}" type="pres">
      <dgm:prSet presAssocID="{1E5AFE9A-2D32-40E6-965B-A04F07932B0B}" presName="composite" presStyleCnt="0"/>
      <dgm:spPr/>
    </dgm:pt>
    <dgm:pt modelId="{208E213C-A64D-49C9-B54B-DBA6BB24D300}" type="pres">
      <dgm:prSet presAssocID="{1E5AFE9A-2D32-40E6-965B-A04F07932B0B}" presName="imgShp" presStyleLbl="fgImgPlace1" presStyleIdx="4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9C23BC-1CE6-4A2A-866E-FDC5F4AB647B}" type="pres">
      <dgm:prSet presAssocID="{1E5AFE9A-2D32-40E6-965B-A04F07932B0B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2C11B-B196-4EBA-81AD-CF65B080AA98}" type="pres">
      <dgm:prSet presAssocID="{A61542FB-08C3-4DEB-8597-5E2BDAC07E7F}" presName="spacing" presStyleCnt="0"/>
      <dgm:spPr/>
    </dgm:pt>
    <dgm:pt modelId="{F7ED0613-5C9F-4909-93E4-35E4CB69C697}" type="pres">
      <dgm:prSet presAssocID="{DDC6B9C7-BF91-44AA-AE6F-6A20CDFBE9E3}" presName="composite" presStyleCnt="0"/>
      <dgm:spPr/>
    </dgm:pt>
    <dgm:pt modelId="{D322AEA7-B51C-425F-B189-75A0744D0E69}" type="pres">
      <dgm:prSet presAssocID="{DDC6B9C7-BF91-44AA-AE6F-6A20CDFBE9E3}" presName="imgShp" presStyleLbl="fgImgPlace1" presStyleIdx="5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A667062-DD91-423F-83E9-2A2E27ECDF40}" type="pres">
      <dgm:prSet presAssocID="{DDC6B9C7-BF91-44AA-AE6F-6A20CDFBE9E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DB0EE-DF7B-4450-9609-B9C116128A4E}" type="pres">
      <dgm:prSet presAssocID="{6FE0772E-F502-440F-8E46-F3FDC048879D}" presName="spacing" presStyleCnt="0"/>
      <dgm:spPr/>
    </dgm:pt>
    <dgm:pt modelId="{F9B37E59-468B-4D77-9D21-79083717673C}" type="pres">
      <dgm:prSet presAssocID="{2891D948-1F4B-4F19-93ED-886BB9937383}" presName="composite" presStyleCnt="0"/>
      <dgm:spPr/>
    </dgm:pt>
    <dgm:pt modelId="{21770EBB-E809-44FB-A22C-EE7ACD921B0F}" type="pres">
      <dgm:prSet presAssocID="{2891D948-1F4B-4F19-93ED-886BB9937383}" presName="imgShp" presStyleLbl="fgImgPlace1" presStyleIdx="6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7FBDA2-3D93-4608-B0D8-B2440982E5B9}" type="pres">
      <dgm:prSet presAssocID="{2891D948-1F4B-4F19-93ED-886BB9937383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3FB51-E07F-497A-B4E8-934BAD114581}" type="pres">
      <dgm:prSet presAssocID="{AAC3CBB2-DFFE-45E0-B740-55C6C0051125}" presName="spacing" presStyleCnt="0"/>
      <dgm:spPr/>
    </dgm:pt>
    <dgm:pt modelId="{4969B803-0DB4-4F9F-B55A-5A5BA801CFCB}" type="pres">
      <dgm:prSet presAssocID="{15BFD1F7-98B6-4655-94AB-0986FBB70458}" presName="composite" presStyleCnt="0"/>
      <dgm:spPr/>
    </dgm:pt>
    <dgm:pt modelId="{237362E3-5470-4DEA-821C-5A164DE275DD}" type="pres">
      <dgm:prSet presAssocID="{15BFD1F7-98B6-4655-94AB-0986FBB70458}" presName="imgShp" presStyleLbl="fgImgPlace1" presStyleIdx="7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96FEE8-3500-46CD-BCB4-64325221269B}" type="pres">
      <dgm:prSet presAssocID="{15BFD1F7-98B6-4655-94AB-0986FBB70458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8A4755-B04B-45FE-9D74-7F952EEC0F87}" type="presOf" srcId="{4E66EA18-0273-4A7A-9A52-D690A8799317}" destId="{6FACCA5D-FD2C-4350-AF6F-4D609E016E84}" srcOrd="0" destOrd="0" presId="urn:microsoft.com/office/officeart/2005/8/layout/vList3#1"/>
    <dgm:cxn modelId="{0EFA2CE6-1073-448E-B6DC-B7799AD28F96}" srcId="{8E4DE145-0ED7-4716-8CE8-353D5CF09CF8}" destId="{48D100B7-53B6-4D2D-BD51-D82CD73B0C81}" srcOrd="1" destOrd="0" parTransId="{4842CD84-D439-42B2-8B6D-2ACD35FBA802}" sibTransId="{B41E0A67-99F7-4B55-9CA4-A0A1AB6239CB}"/>
    <dgm:cxn modelId="{1F968ED6-429B-4A8C-A3E0-E93146C8B8CE}" srcId="{8E4DE145-0ED7-4716-8CE8-353D5CF09CF8}" destId="{2CA4D407-B893-46AA-B328-66E5F1AA2B20}" srcOrd="2" destOrd="0" parTransId="{2357FF4E-D9AD-4D07-9184-3E791F05FC43}" sibTransId="{3B944617-042D-4133-B371-4870D24DC5D5}"/>
    <dgm:cxn modelId="{F7DF5B34-B4B5-4466-BCAC-2C276C586855}" type="presOf" srcId="{2891D948-1F4B-4F19-93ED-886BB9937383}" destId="{F27FBDA2-3D93-4608-B0D8-B2440982E5B9}" srcOrd="0" destOrd="0" presId="urn:microsoft.com/office/officeart/2005/8/layout/vList3#1"/>
    <dgm:cxn modelId="{7689BC5F-7425-46B3-857F-2CCCC30DDD44}" type="presOf" srcId="{FA8A28FE-0E4A-456C-8DEA-5EF59B4FA9DD}" destId="{9B8137F0-853A-43DF-84FF-14CAB60A6327}" srcOrd="0" destOrd="0" presId="urn:microsoft.com/office/officeart/2005/8/layout/vList3#1"/>
    <dgm:cxn modelId="{5B176EB3-0D4C-4AFE-A5BB-7A3A13836B05}" srcId="{8E4DE145-0ED7-4716-8CE8-353D5CF09CF8}" destId="{FA8A28FE-0E4A-456C-8DEA-5EF59B4FA9DD}" srcOrd="3" destOrd="0" parTransId="{77794128-5C9A-405C-B17F-A3A199205902}" sibTransId="{74E43EB2-1BBE-40CE-B114-CB4EEBA670C1}"/>
    <dgm:cxn modelId="{25434777-F783-4C96-94FC-5F9C4941537E}" srcId="{8E4DE145-0ED7-4716-8CE8-353D5CF09CF8}" destId="{4E66EA18-0273-4A7A-9A52-D690A8799317}" srcOrd="0" destOrd="0" parTransId="{25B43CFE-AA4F-466B-9578-8553794705C5}" sibTransId="{B071AB83-B3EE-49D7-A9B9-805F769B7157}"/>
    <dgm:cxn modelId="{FC88A095-97C6-4596-8D0A-5CFC706F0814}" srcId="{8E4DE145-0ED7-4716-8CE8-353D5CF09CF8}" destId="{15BFD1F7-98B6-4655-94AB-0986FBB70458}" srcOrd="7" destOrd="0" parTransId="{38F9CA7E-A35F-4F52-9E9A-34C3B9FD093A}" sibTransId="{B9B8E017-48D2-4709-A058-B246F924B1C7}"/>
    <dgm:cxn modelId="{65C99B08-547C-4C65-9FDD-884BED20FE3A}" type="presOf" srcId="{DDC6B9C7-BF91-44AA-AE6F-6A20CDFBE9E3}" destId="{3A667062-DD91-423F-83E9-2A2E27ECDF40}" srcOrd="0" destOrd="0" presId="urn:microsoft.com/office/officeart/2005/8/layout/vList3#1"/>
    <dgm:cxn modelId="{CC5AC165-650F-40A5-A4CF-7667A7F4F74E}" type="presOf" srcId="{1E5AFE9A-2D32-40E6-965B-A04F07932B0B}" destId="{149C23BC-1CE6-4A2A-866E-FDC5F4AB647B}" srcOrd="0" destOrd="0" presId="urn:microsoft.com/office/officeart/2005/8/layout/vList3#1"/>
    <dgm:cxn modelId="{130BC5A7-B45C-4499-A8D5-8EF6313F4D63}" type="presOf" srcId="{2CA4D407-B893-46AA-B328-66E5F1AA2B20}" destId="{DFD3F47A-31C0-42A2-8FBD-16C74BC70325}" srcOrd="0" destOrd="0" presId="urn:microsoft.com/office/officeart/2005/8/layout/vList3#1"/>
    <dgm:cxn modelId="{70B86939-483E-49FD-8225-5C6017F4525D}" srcId="{8E4DE145-0ED7-4716-8CE8-353D5CF09CF8}" destId="{2891D948-1F4B-4F19-93ED-886BB9937383}" srcOrd="6" destOrd="0" parTransId="{A9D11D90-B413-415B-BD40-E13BD2632807}" sibTransId="{AAC3CBB2-DFFE-45E0-B740-55C6C0051125}"/>
    <dgm:cxn modelId="{18BD4F08-E297-4A82-9B8A-F959DF4FE5AD}" srcId="{8E4DE145-0ED7-4716-8CE8-353D5CF09CF8}" destId="{1E5AFE9A-2D32-40E6-965B-A04F07932B0B}" srcOrd="4" destOrd="0" parTransId="{2425DCCC-10FA-4989-B669-E1C24115B031}" sibTransId="{A61542FB-08C3-4DEB-8597-5E2BDAC07E7F}"/>
    <dgm:cxn modelId="{45F77560-75F4-45E0-94F3-AF5421934664}" type="presOf" srcId="{8E4DE145-0ED7-4716-8CE8-353D5CF09CF8}" destId="{F49CDE4A-C091-4AAB-987B-5C6F8BF47A75}" srcOrd="0" destOrd="0" presId="urn:microsoft.com/office/officeart/2005/8/layout/vList3#1"/>
    <dgm:cxn modelId="{9DFEF8D8-C337-410F-AD7F-3928AF119C7F}" type="presOf" srcId="{15BFD1F7-98B6-4655-94AB-0986FBB70458}" destId="{9F96FEE8-3500-46CD-BCB4-64325221269B}" srcOrd="0" destOrd="0" presId="urn:microsoft.com/office/officeart/2005/8/layout/vList3#1"/>
    <dgm:cxn modelId="{CBF6C111-C433-435E-AF6D-70CF8E574F31}" srcId="{8E4DE145-0ED7-4716-8CE8-353D5CF09CF8}" destId="{DDC6B9C7-BF91-44AA-AE6F-6A20CDFBE9E3}" srcOrd="5" destOrd="0" parTransId="{3C53B7F4-56FB-4C61-A587-A77BE7654402}" sibTransId="{6FE0772E-F502-440F-8E46-F3FDC048879D}"/>
    <dgm:cxn modelId="{6544D05A-F63C-4B37-A76D-CB0F0FAC8E8E}" type="presOf" srcId="{48D100B7-53B6-4D2D-BD51-D82CD73B0C81}" destId="{BD68C547-3346-4D88-9BFB-64FC752888F7}" srcOrd="0" destOrd="0" presId="urn:microsoft.com/office/officeart/2005/8/layout/vList3#1"/>
    <dgm:cxn modelId="{75518730-E545-47D1-B3C0-1EE527EC0D7B}" type="presParOf" srcId="{F49CDE4A-C091-4AAB-987B-5C6F8BF47A75}" destId="{8F315EB6-CC14-49E6-B9F7-4BE1D9070A84}" srcOrd="0" destOrd="0" presId="urn:microsoft.com/office/officeart/2005/8/layout/vList3#1"/>
    <dgm:cxn modelId="{AE4FD64F-37CD-414D-B0DE-145628011E1C}" type="presParOf" srcId="{8F315EB6-CC14-49E6-B9F7-4BE1D9070A84}" destId="{8DCE0E9C-AF71-4CFC-9748-2674E60AE3CE}" srcOrd="0" destOrd="0" presId="urn:microsoft.com/office/officeart/2005/8/layout/vList3#1"/>
    <dgm:cxn modelId="{28FDFC0A-FC10-4E57-AC30-A6B9F0FE1B6C}" type="presParOf" srcId="{8F315EB6-CC14-49E6-B9F7-4BE1D9070A84}" destId="{6FACCA5D-FD2C-4350-AF6F-4D609E016E84}" srcOrd="1" destOrd="0" presId="urn:microsoft.com/office/officeart/2005/8/layout/vList3#1"/>
    <dgm:cxn modelId="{EDB8AC6D-AAFB-493E-9191-8F4B6DC37B17}" type="presParOf" srcId="{F49CDE4A-C091-4AAB-987B-5C6F8BF47A75}" destId="{C4895439-F438-4B21-A214-C5E14487AE91}" srcOrd="1" destOrd="0" presId="urn:microsoft.com/office/officeart/2005/8/layout/vList3#1"/>
    <dgm:cxn modelId="{D7D0A9FC-135D-49D3-A07B-3DC1AE2609D4}" type="presParOf" srcId="{F49CDE4A-C091-4AAB-987B-5C6F8BF47A75}" destId="{36F05DD6-4387-4ABD-808B-956F26B32FB7}" srcOrd="2" destOrd="0" presId="urn:microsoft.com/office/officeart/2005/8/layout/vList3#1"/>
    <dgm:cxn modelId="{3D8966DD-49B4-4E43-825B-020296DE6EB2}" type="presParOf" srcId="{36F05DD6-4387-4ABD-808B-956F26B32FB7}" destId="{9E1A2A4A-82C8-4382-9A4B-F98F6D68123D}" srcOrd="0" destOrd="0" presId="urn:microsoft.com/office/officeart/2005/8/layout/vList3#1"/>
    <dgm:cxn modelId="{E6530400-98C9-4B64-A93C-D2AADACED083}" type="presParOf" srcId="{36F05DD6-4387-4ABD-808B-956F26B32FB7}" destId="{BD68C547-3346-4D88-9BFB-64FC752888F7}" srcOrd="1" destOrd="0" presId="urn:microsoft.com/office/officeart/2005/8/layout/vList3#1"/>
    <dgm:cxn modelId="{FC81F0B2-2CEA-460B-B7EE-A42729266685}" type="presParOf" srcId="{F49CDE4A-C091-4AAB-987B-5C6F8BF47A75}" destId="{C44246B1-9361-47FB-9F95-FF9B85E79DB5}" srcOrd="3" destOrd="0" presId="urn:microsoft.com/office/officeart/2005/8/layout/vList3#1"/>
    <dgm:cxn modelId="{4C793A50-86A8-4F7F-A21B-E810C97ED87A}" type="presParOf" srcId="{F49CDE4A-C091-4AAB-987B-5C6F8BF47A75}" destId="{7104421B-005A-4659-B0A8-60004C357B69}" srcOrd="4" destOrd="0" presId="urn:microsoft.com/office/officeart/2005/8/layout/vList3#1"/>
    <dgm:cxn modelId="{E22DDF6C-0129-4CDA-8176-D256B54FD984}" type="presParOf" srcId="{7104421B-005A-4659-B0A8-60004C357B69}" destId="{10B7F960-487C-42FC-BC9E-1CB7C04AF547}" srcOrd="0" destOrd="0" presId="urn:microsoft.com/office/officeart/2005/8/layout/vList3#1"/>
    <dgm:cxn modelId="{4CEE25C4-AC5B-4CA0-A600-55FAB86B76B2}" type="presParOf" srcId="{7104421B-005A-4659-B0A8-60004C357B69}" destId="{DFD3F47A-31C0-42A2-8FBD-16C74BC70325}" srcOrd="1" destOrd="0" presId="urn:microsoft.com/office/officeart/2005/8/layout/vList3#1"/>
    <dgm:cxn modelId="{3F040343-1002-47BD-AB0E-0BB39A1E9782}" type="presParOf" srcId="{F49CDE4A-C091-4AAB-987B-5C6F8BF47A75}" destId="{BB27F8D6-8920-4261-86F8-F6374D876EFA}" srcOrd="5" destOrd="0" presId="urn:microsoft.com/office/officeart/2005/8/layout/vList3#1"/>
    <dgm:cxn modelId="{C597E580-A369-4101-B079-6696B5AB933E}" type="presParOf" srcId="{F49CDE4A-C091-4AAB-987B-5C6F8BF47A75}" destId="{52D1AAF0-BC01-44C2-BE64-2C9A088CAF34}" srcOrd="6" destOrd="0" presId="urn:microsoft.com/office/officeart/2005/8/layout/vList3#1"/>
    <dgm:cxn modelId="{6BE6B5B4-28C5-4445-964F-F8CC920D0A2E}" type="presParOf" srcId="{52D1AAF0-BC01-44C2-BE64-2C9A088CAF34}" destId="{27638D45-C9A1-41B7-9805-E1052F1BDC85}" srcOrd="0" destOrd="0" presId="urn:microsoft.com/office/officeart/2005/8/layout/vList3#1"/>
    <dgm:cxn modelId="{625CD7E1-1EEF-4566-A840-EF11424DD5F8}" type="presParOf" srcId="{52D1AAF0-BC01-44C2-BE64-2C9A088CAF34}" destId="{9B8137F0-853A-43DF-84FF-14CAB60A6327}" srcOrd="1" destOrd="0" presId="urn:microsoft.com/office/officeart/2005/8/layout/vList3#1"/>
    <dgm:cxn modelId="{5F2CB99F-E137-40E7-8BC2-4A4B6D510E3D}" type="presParOf" srcId="{F49CDE4A-C091-4AAB-987B-5C6F8BF47A75}" destId="{7AAA7075-9335-4CB5-913D-C671DB99AA99}" srcOrd="7" destOrd="0" presId="urn:microsoft.com/office/officeart/2005/8/layout/vList3#1"/>
    <dgm:cxn modelId="{F7807F0C-6B81-40B0-B0BB-8CD982D1D81B}" type="presParOf" srcId="{F49CDE4A-C091-4AAB-987B-5C6F8BF47A75}" destId="{DDB8A409-394B-460A-97A2-DBCCEC6BA4D5}" srcOrd="8" destOrd="0" presId="urn:microsoft.com/office/officeart/2005/8/layout/vList3#1"/>
    <dgm:cxn modelId="{F4564944-D6FD-42E6-9AEC-7CA5CC0AE333}" type="presParOf" srcId="{DDB8A409-394B-460A-97A2-DBCCEC6BA4D5}" destId="{208E213C-A64D-49C9-B54B-DBA6BB24D300}" srcOrd="0" destOrd="0" presId="urn:microsoft.com/office/officeart/2005/8/layout/vList3#1"/>
    <dgm:cxn modelId="{E0502BE5-D69E-4816-806C-C2B445771217}" type="presParOf" srcId="{DDB8A409-394B-460A-97A2-DBCCEC6BA4D5}" destId="{149C23BC-1CE6-4A2A-866E-FDC5F4AB647B}" srcOrd="1" destOrd="0" presId="urn:microsoft.com/office/officeart/2005/8/layout/vList3#1"/>
    <dgm:cxn modelId="{FDAFF1BD-A151-488C-8BD7-92E6B149C8EB}" type="presParOf" srcId="{F49CDE4A-C091-4AAB-987B-5C6F8BF47A75}" destId="{7192C11B-B196-4EBA-81AD-CF65B080AA98}" srcOrd="9" destOrd="0" presId="urn:microsoft.com/office/officeart/2005/8/layout/vList3#1"/>
    <dgm:cxn modelId="{F481D123-9272-4A06-9CD1-645ACA4ED2EE}" type="presParOf" srcId="{F49CDE4A-C091-4AAB-987B-5C6F8BF47A75}" destId="{F7ED0613-5C9F-4909-93E4-35E4CB69C697}" srcOrd="10" destOrd="0" presId="urn:microsoft.com/office/officeart/2005/8/layout/vList3#1"/>
    <dgm:cxn modelId="{692B3C9B-5EDE-4BB3-B7FF-60C72EA60648}" type="presParOf" srcId="{F7ED0613-5C9F-4909-93E4-35E4CB69C697}" destId="{D322AEA7-B51C-425F-B189-75A0744D0E69}" srcOrd="0" destOrd="0" presId="urn:microsoft.com/office/officeart/2005/8/layout/vList3#1"/>
    <dgm:cxn modelId="{DD1DE496-75DF-4AD9-89FD-39C47C019363}" type="presParOf" srcId="{F7ED0613-5C9F-4909-93E4-35E4CB69C697}" destId="{3A667062-DD91-423F-83E9-2A2E27ECDF40}" srcOrd="1" destOrd="0" presId="urn:microsoft.com/office/officeart/2005/8/layout/vList3#1"/>
    <dgm:cxn modelId="{94CD0B48-B19C-498D-8330-429211B3E666}" type="presParOf" srcId="{F49CDE4A-C091-4AAB-987B-5C6F8BF47A75}" destId="{D07DB0EE-DF7B-4450-9609-B9C116128A4E}" srcOrd="11" destOrd="0" presId="urn:microsoft.com/office/officeart/2005/8/layout/vList3#1"/>
    <dgm:cxn modelId="{B857ABBF-0880-4FE0-B9A1-A2B23DD632FF}" type="presParOf" srcId="{F49CDE4A-C091-4AAB-987B-5C6F8BF47A75}" destId="{F9B37E59-468B-4D77-9D21-79083717673C}" srcOrd="12" destOrd="0" presId="urn:microsoft.com/office/officeart/2005/8/layout/vList3#1"/>
    <dgm:cxn modelId="{15CA657C-57B0-4C0B-BB1A-CB5B0A8FDDD2}" type="presParOf" srcId="{F9B37E59-468B-4D77-9D21-79083717673C}" destId="{21770EBB-E809-44FB-A22C-EE7ACD921B0F}" srcOrd="0" destOrd="0" presId="urn:microsoft.com/office/officeart/2005/8/layout/vList3#1"/>
    <dgm:cxn modelId="{14FCAB3B-6921-45A3-9C49-A86A1ED65F8B}" type="presParOf" srcId="{F9B37E59-468B-4D77-9D21-79083717673C}" destId="{F27FBDA2-3D93-4608-B0D8-B2440982E5B9}" srcOrd="1" destOrd="0" presId="urn:microsoft.com/office/officeart/2005/8/layout/vList3#1"/>
    <dgm:cxn modelId="{FC08A6AA-CF5E-4ACD-B8C6-C0588B537BF5}" type="presParOf" srcId="{F49CDE4A-C091-4AAB-987B-5C6F8BF47A75}" destId="{2653FB51-E07F-497A-B4E8-934BAD114581}" srcOrd="13" destOrd="0" presId="urn:microsoft.com/office/officeart/2005/8/layout/vList3#1"/>
    <dgm:cxn modelId="{78CE2F7B-3CE3-4BE2-A477-A5C853EFC1EE}" type="presParOf" srcId="{F49CDE4A-C091-4AAB-987B-5C6F8BF47A75}" destId="{4969B803-0DB4-4F9F-B55A-5A5BA801CFCB}" srcOrd="14" destOrd="0" presId="urn:microsoft.com/office/officeart/2005/8/layout/vList3#1"/>
    <dgm:cxn modelId="{D9400717-E32A-4072-956D-821F8DBED05A}" type="presParOf" srcId="{4969B803-0DB4-4F9F-B55A-5A5BA801CFCB}" destId="{237362E3-5470-4DEA-821C-5A164DE275DD}" srcOrd="0" destOrd="0" presId="urn:microsoft.com/office/officeart/2005/8/layout/vList3#1"/>
    <dgm:cxn modelId="{59230675-F438-4EE2-8140-C851926EDE7E}" type="presParOf" srcId="{4969B803-0DB4-4F9F-B55A-5A5BA801CFCB}" destId="{9F96FEE8-3500-46CD-BCB4-64325221269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72F072-08FE-4B00-AE2B-7A44E2EE6DD3}">
      <dsp:nvSpPr>
        <dsp:cNvPr id="0" name=""/>
        <dsp:cNvSpPr/>
      </dsp:nvSpPr>
      <dsp:spPr>
        <a:xfrm>
          <a:off x="2016218" y="53044"/>
          <a:ext cx="2607470" cy="260786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09C058-2694-4638-A804-74BA8DB89C75}">
      <dsp:nvSpPr>
        <dsp:cNvPr id="0" name=""/>
        <dsp:cNvSpPr/>
      </dsp:nvSpPr>
      <dsp:spPr>
        <a:xfrm>
          <a:off x="2659045" y="941519"/>
          <a:ext cx="1448921" cy="72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Презентацию подготовила </a:t>
          </a:r>
          <a:endParaRPr lang="ru-RU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9045" y="941519"/>
        <a:ext cx="1448921" cy="724287"/>
      </dsp:txXfrm>
    </dsp:sp>
    <dsp:sp modelId="{AC18306C-EB0B-4527-971A-1ECA12609BC7}">
      <dsp:nvSpPr>
        <dsp:cNvPr id="0" name=""/>
        <dsp:cNvSpPr/>
      </dsp:nvSpPr>
      <dsp:spPr>
        <a:xfrm>
          <a:off x="1358493" y="1498413"/>
          <a:ext cx="2607470" cy="260786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C8EE02-BBCF-4AB4-8665-731626D8D081}">
      <dsp:nvSpPr>
        <dsp:cNvPr id="0" name=""/>
        <dsp:cNvSpPr/>
      </dsp:nvSpPr>
      <dsp:spPr>
        <a:xfrm>
          <a:off x="1937767" y="2448599"/>
          <a:ext cx="1448921" cy="72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Учитель английского языка</a:t>
          </a:r>
          <a:endParaRPr lang="ru-RU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7767" y="2448599"/>
        <a:ext cx="1448921" cy="724287"/>
      </dsp:txXfrm>
    </dsp:sp>
    <dsp:sp modelId="{5380DBE3-5F01-4E23-84EA-F11CD5FB4590}">
      <dsp:nvSpPr>
        <dsp:cNvPr id="0" name=""/>
        <dsp:cNvSpPr/>
      </dsp:nvSpPr>
      <dsp:spPr>
        <a:xfrm>
          <a:off x="2268292" y="3176137"/>
          <a:ext cx="2240220" cy="22411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BB9F4-3437-4B2B-9C22-8630EAB60F9E}">
      <dsp:nvSpPr>
        <dsp:cNvPr id="0" name=""/>
        <dsp:cNvSpPr/>
      </dsp:nvSpPr>
      <dsp:spPr>
        <a:xfrm>
          <a:off x="2662472" y="3957847"/>
          <a:ext cx="1448921" cy="72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Мельникова М.Г. Гимназия 16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2472" y="3957847"/>
        <a:ext cx="1448921" cy="7242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CD4431-8D87-4E5B-9314-6C1EFCDC0479}">
      <dsp:nvSpPr>
        <dsp:cNvPr id="0" name=""/>
        <dsp:cNvSpPr/>
      </dsp:nvSpPr>
      <dsp:spPr>
        <a:xfrm rot="16200000">
          <a:off x="-1418128" y="1419120"/>
          <a:ext cx="5417256" cy="257901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05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Возможно,  описать основные понятия и логистические связи между ними,  выстроив, таким образом , понятийную систему будущего исследования.</a:t>
          </a:r>
          <a:endParaRPr lang="ru-RU" sz="20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1418128" y="1419120"/>
        <a:ext cx="5417256" cy="2579015"/>
      </dsp:txXfrm>
    </dsp:sp>
    <dsp:sp modelId="{35E64674-B220-4451-B1DF-58724CE1FBD3}">
      <dsp:nvSpPr>
        <dsp:cNvPr id="0" name=""/>
        <dsp:cNvSpPr/>
      </dsp:nvSpPr>
      <dsp:spPr>
        <a:xfrm rot="16200000">
          <a:off x="1354313" y="1419120"/>
          <a:ext cx="5417256" cy="257901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05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Дать анализ, сравнить,  сопоставить различные толкования одного и того же понятия, обозначить границы его возможных значений и применения.</a:t>
          </a:r>
          <a:endParaRPr lang="ru-RU" sz="20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354313" y="1419120"/>
        <a:ext cx="5417256" cy="2579015"/>
      </dsp:txXfrm>
    </dsp:sp>
    <dsp:sp modelId="{A1514175-F524-4A12-8A9E-3BB59A1BC6BD}">
      <dsp:nvSpPr>
        <dsp:cNvPr id="0" name=""/>
        <dsp:cNvSpPr/>
      </dsp:nvSpPr>
      <dsp:spPr>
        <a:xfrm rot="16200000">
          <a:off x="4126755" y="1419120"/>
          <a:ext cx="5417256" cy="257901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05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Классифицировать понятия по каким-либо параметрам,  определить сферу их использование в исследовании</a:t>
          </a:r>
          <a:endParaRPr lang="ru-RU" sz="20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4126755" y="1419120"/>
        <a:ext cx="5417256" cy="25790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F819C9-F042-4951-8387-BC5E1F9A8964}">
      <dsp:nvSpPr>
        <dsp:cNvPr id="0" name=""/>
        <dsp:cNvSpPr/>
      </dsp:nvSpPr>
      <dsp:spPr>
        <a:xfrm>
          <a:off x="362251" y="939"/>
          <a:ext cx="2121177" cy="12727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творческих способностей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51" y="939"/>
        <a:ext cx="2121177" cy="1272706"/>
      </dsp:txXfrm>
    </dsp:sp>
    <dsp:sp modelId="{CA89EC07-8024-4BD5-B1A5-793AA6586063}">
      <dsp:nvSpPr>
        <dsp:cNvPr id="0" name=""/>
        <dsp:cNvSpPr/>
      </dsp:nvSpPr>
      <dsp:spPr>
        <a:xfrm>
          <a:off x="2670092" y="374266"/>
          <a:ext cx="449689" cy="526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670092" y="374266"/>
        <a:ext cx="449689" cy="526051"/>
      </dsp:txXfrm>
    </dsp:sp>
    <dsp:sp modelId="{C8ECE441-3AC4-46FB-AFAD-AEEF4AE30A68}">
      <dsp:nvSpPr>
        <dsp:cNvPr id="0" name=""/>
        <dsp:cNvSpPr/>
      </dsp:nvSpPr>
      <dsp:spPr>
        <a:xfrm>
          <a:off x="3331899" y="939"/>
          <a:ext cx="2121177" cy="1272706"/>
        </a:xfrm>
        <a:prstGeom prst="roundRect">
          <a:avLst>
            <a:gd name="adj" fmla="val 10000"/>
          </a:avLst>
        </a:prstGeom>
        <a:solidFill>
          <a:schemeClr val="accent3">
            <a:hueOff val="-1217123"/>
            <a:satOff val="1987"/>
            <a:lumOff val="3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Выработка исследовательских  навыков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1899" y="939"/>
        <a:ext cx="2121177" cy="1272706"/>
      </dsp:txXfrm>
    </dsp:sp>
    <dsp:sp modelId="{BCC4153B-D8DA-44B9-B4CB-5D022F19484E}">
      <dsp:nvSpPr>
        <dsp:cNvPr id="0" name=""/>
        <dsp:cNvSpPr/>
      </dsp:nvSpPr>
      <dsp:spPr>
        <a:xfrm>
          <a:off x="5639740" y="374266"/>
          <a:ext cx="449689" cy="526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60548"/>
            <a:satOff val="2384"/>
            <a:lumOff val="3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639740" y="374266"/>
        <a:ext cx="449689" cy="526051"/>
      </dsp:txXfrm>
    </dsp:sp>
    <dsp:sp modelId="{3B3CA69B-840F-4033-BA7B-75FC01B05B0D}">
      <dsp:nvSpPr>
        <dsp:cNvPr id="0" name=""/>
        <dsp:cNvSpPr/>
      </dsp:nvSpPr>
      <dsp:spPr>
        <a:xfrm>
          <a:off x="6301547" y="939"/>
          <a:ext cx="2121177" cy="1272706"/>
        </a:xfrm>
        <a:prstGeom prst="roundRect">
          <a:avLst>
            <a:gd name="adj" fmla="val 10000"/>
          </a:avLst>
        </a:prstGeom>
        <a:solidFill>
          <a:schemeClr val="accent3">
            <a:hueOff val="-2434247"/>
            <a:satOff val="3973"/>
            <a:lumOff val="6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аналитического мышления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1547" y="939"/>
        <a:ext cx="2121177" cy="1272706"/>
      </dsp:txXfrm>
    </dsp:sp>
    <dsp:sp modelId="{427EBFFD-E440-4A0D-ACD2-6BDB7D2FB747}">
      <dsp:nvSpPr>
        <dsp:cNvPr id="0" name=""/>
        <dsp:cNvSpPr/>
      </dsp:nvSpPr>
      <dsp:spPr>
        <a:xfrm rot="5400000">
          <a:off x="7137291" y="1422128"/>
          <a:ext cx="449689" cy="526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921096"/>
            <a:satOff val="4768"/>
            <a:lumOff val="7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7137291" y="1422128"/>
        <a:ext cx="449689" cy="526051"/>
      </dsp:txXfrm>
    </dsp:sp>
    <dsp:sp modelId="{1F189AF5-9395-4BB3-9CA2-E1E50BC6B8FF}">
      <dsp:nvSpPr>
        <dsp:cNvPr id="0" name=""/>
        <dsp:cNvSpPr/>
      </dsp:nvSpPr>
      <dsp:spPr>
        <a:xfrm>
          <a:off x="6301547" y="2122116"/>
          <a:ext cx="2121177" cy="1272706"/>
        </a:xfrm>
        <a:prstGeom prst="roundRect">
          <a:avLst>
            <a:gd name="adj" fmla="val 10000"/>
          </a:avLst>
        </a:prstGeom>
        <a:solidFill>
          <a:schemeClr val="accent3">
            <a:hueOff val="-3651370"/>
            <a:satOff val="5960"/>
            <a:lumOff val="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критического мышления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1547" y="2122116"/>
        <a:ext cx="2121177" cy="1272706"/>
      </dsp:txXfrm>
    </dsp:sp>
    <dsp:sp modelId="{A8EF13F4-1755-44B5-97F0-944A31FA5730}">
      <dsp:nvSpPr>
        <dsp:cNvPr id="0" name=""/>
        <dsp:cNvSpPr/>
      </dsp:nvSpPr>
      <dsp:spPr>
        <a:xfrm rot="10800000">
          <a:off x="5665194" y="2495444"/>
          <a:ext cx="449689" cy="526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381644"/>
            <a:satOff val="7152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665194" y="2495444"/>
        <a:ext cx="449689" cy="526051"/>
      </dsp:txXfrm>
    </dsp:sp>
    <dsp:sp modelId="{C1EB87E6-CF64-4950-A8E2-D4674E946143}">
      <dsp:nvSpPr>
        <dsp:cNvPr id="0" name=""/>
        <dsp:cNvSpPr/>
      </dsp:nvSpPr>
      <dsp:spPr>
        <a:xfrm>
          <a:off x="3331899" y="2122116"/>
          <a:ext cx="2121177" cy="1272706"/>
        </a:xfrm>
        <a:prstGeom prst="roundRect">
          <a:avLst>
            <a:gd name="adj" fmla="val 10000"/>
          </a:avLst>
        </a:prstGeom>
        <a:solidFill>
          <a:schemeClr val="accent3">
            <a:hueOff val="-4868494"/>
            <a:satOff val="7947"/>
            <a:lumOff val="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одарённых учащихся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1899" y="2122116"/>
        <a:ext cx="2121177" cy="1272706"/>
      </dsp:txXfrm>
    </dsp:sp>
    <dsp:sp modelId="{EBD57D54-9E16-4662-9FE7-AA73D1039B05}">
      <dsp:nvSpPr>
        <dsp:cNvPr id="0" name=""/>
        <dsp:cNvSpPr/>
      </dsp:nvSpPr>
      <dsp:spPr>
        <a:xfrm rot="10800000">
          <a:off x="2695546" y="2495444"/>
          <a:ext cx="449689" cy="526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842192"/>
            <a:satOff val="9536"/>
            <a:lumOff val="156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695546" y="2495444"/>
        <a:ext cx="449689" cy="526051"/>
      </dsp:txXfrm>
    </dsp:sp>
    <dsp:sp modelId="{814FD281-2352-4D3E-8DB3-9F6188112626}">
      <dsp:nvSpPr>
        <dsp:cNvPr id="0" name=""/>
        <dsp:cNvSpPr/>
      </dsp:nvSpPr>
      <dsp:spPr>
        <a:xfrm>
          <a:off x="362251" y="2122116"/>
          <a:ext cx="2121177" cy="1272706"/>
        </a:xfrm>
        <a:prstGeom prst="roundRect">
          <a:avLst>
            <a:gd name="adj" fmla="val 10000"/>
          </a:avLst>
        </a:prstGeom>
        <a:solidFill>
          <a:schemeClr val="accent3">
            <a:hueOff val="-6085617"/>
            <a:satOff val="9933"/>
            <a:lumOff val="163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целеустремлённости и системности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51" y="2122116"/>
        <a:ext cx="2121177" cy="1272706"/>
      </dsp:txXfrm>
    </dsp:sp>
    <dsp:sp modelId="{8964E1DA-1D15-4C16-8886-8F03EEDBB238}">
      <dsp:nvSpPr>
        <dsp:cNvPr id="0" name=""/>
        <dsp:cNvSpPr/>
      </dsp:nvSpPr>
      <dsp:spPr>
        <a:xfrm rot="5362409">
          <a:off x="1209196" y="3543761"/>
          <a:ext cx="450214" cy="526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302740"/>
            <a:satOff val="11920"/>
            <a:lumOff val="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362409">
        <a:off x="1209196" y="3543761"/>
        <a:ext cx="450214" cy="526051"/>
      </dsp:txXfrm>
    </dsp:sp>
    <dsp:sp modelId="{A4391084-E476-45DE-850E-39B65022253F}">
      <dsp:nvSpPr>
        <dsp:cNvPr id="0" name=""/>
        <dsp:cNvSpPr/>
      </dsp:nvSpPr>
      <dsp:spPr>
        <a:xfrm>
          <a:off x="385457" y="4244233"/>
          <a:ext cx="2121177" cy="1272706"/>
        </a:xfrm>
        <a:prstGeom prst="roundRect">
          <a:avLst>
            <a:gd name="adj" fmla="val 10000"/>
          </a:avLst>
        </a:prstGeom>
        <a:solidFill>
          <a:schemeClr val="accent3">
            <a:hueOff val="-7302740"/>
            <a:satOff val="11920"/>
            <a:lumOff val="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Самоутверждение учащихся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457" y="4244233"/>
        <a:ext cx="2121177" cy="12727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AFD5C7-F0ED-444E-99E4-F4677F9FB9DB}">
      <dsp:nvSpPr>
        <dsp:cNvPr id="0" name=""/>
        <dsp:cNvSpPr/>
      </dsp:nvSpPr>
      <dsp:spPr>
        <a:xfrm>
          <a:off x="3386445" y="631"/>
          <a:ext cx="1352991" cy="135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ДОКЛАД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6445" y="631"/>
        <a:ext cx="1352991" cy="1352991"/>
      </dsp:txXfrm>
    </dsp:sp>
    <dsp:sp modelId="{4ABAE1A5-8EC0-4511-B5FC-FA65834F197E}">
      <dsp:nvSpPr>
        <dsp:cNvPr id="0" name=""/>
        <dsp:cNvSpPr/>
      </dsp:nvSpPr>
      <dsp:spPr>
        <a:xfrm rot="1800000">
          <a:off x="4753987" y="951596"/>
          <a:ext cx="359609" cy="456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800000">
        <a:off x="4753987" y="951596"/>
        <a:ext cx="359609" cy="456634"/>
      </dsp:txXfrm>
    </dsp:sp>
    <dsp:sp modelId="{E10CF0FF-0767-4CDE-AEC3-82BE8350190D}">
      <dsp:nvSpPr>
        <dsp:cNvPr id="0" name=""/>
        <dsp:cNvSpPr/>
      </dsp:nvSpPr>
      <dsp:spPr>
        <a:xfrm>
          <a:off x="5145776" y="1016382"/>
          <a:ext cx="1352991" cy="135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ТЕЗИСЫ ДОКЛАДА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5776" y="1016382"/>
        <a:ext cx="1352991" cy="1352991"/>
      </dsp:txXfrm>
    </dsp:sp>
    <dsp:sp modelId="{67330431-B685-4997-8C2F-697B9B2C241F}">
      <dsp:nvSpPr>
        <dsp:cNvPr id="0" name=""/>
        <dsp:cNvSpPr/>
      </dsp:nvSpPr>
      <dsp:spPr>
        <a:xfrm rot="5400000">
          <a:off x="5642467" y="2470133"/>
          <a:ext cx="359609" cy="456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642467" y="2470133"/>
        <a:ext cx="359609" cy="456634"/>
      </dsp:txXfrm>
    </dsp:sp>
    <dsp:sp modelId="{37C4D012-770B-4841-935C-E907B7E90713}">
      <dsp:nvSpPr>
        <dsp:cNvPr id="0" name=""/>
        <dsp:cNvSpPr/>
      </dsp:nvSpPr>
      <dsp:spPr>
        <a:xfrm>
          <a:off x="5145776" y="3047882"/>
          <a:ext cx="1352991" cy="135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НАУЧНАЯ СТАТЬЯ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5776" y="3047882"/>
        <a:ext cx="1352991" cy="1352991"/>
      </dsp:txXfrm>
    </dsp:sp>
    <dsp:sp modelId="{77A12F30-B41C-4C3F-8345-A34638F22F11}">
      <dsp:nvSpPr>
        <dsp:cNvPr id="0" name=""/>
        <dsp:cNvSpPr/>
      </dsp:nvSpPr>
      <dsp:spPr>
        <a:xfrm rot="9000000">
          <a:off x="4771616" y="3998847"/>
          <a:ext cx="359609" cy="456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9000000">
        <a:off x="4771616" y="3998847"/>
        <a:ext cx="359609" cy="456634"/>
      </dsp:txXfrm>
    </dsp:sp>
    <dsp:sp modelId="{E79AA796-0C66-4B05-B94D-BDDDB1E9E907}">
      <dsp:nvSpPr>
        <dsp:cNvPr id="0" name=""/>
        <dsp:cNvSpPr/>
      </dsp:nvSpPr>
      <dsp:spPr>
        <a:xfrm>
          <a:off x="3386445" y="4063632"/>
          <a:ext cx="1352991" cy="135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НАУЧНЫЙ ОТЧЕТ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6445" y="4063632"/>
        <a:ext cx="1352991" cy="1352991"/>
      </dsp:txXfrm>
    </dsp:sp>
    <dsp:sp modelId="{85736CA6-3F3E-4521-8156-BDD1C3E651F1}">
      <dsp:nvSpPr>
        <dsp:cNvPr id="0" name=""/>
        <dsp:cNvSpPr/>
      </dsp:nvSpPr>
      <dsp:spPr>
        <a:xfrm rot="12600000">
          <a:off x="3012285" y="4009024"/>
          <a:ext cx="359609" cy="456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2600000">
        <a:off x="3012285" y="4009024"/>
        <a:ext cx="359609" cy="456634"/>
      </dsp:txXfrm>
    </dsp:sp>
    <dsp:sp modelId="{3A140358-059D-4B6C-A76D-589FB934F7AE}">
      <dsp:nvSpPr>
        <dsp:cNvPr id="0" name=""/>
        <dsp:cNvSpPr/>
      </dsp:nvSpPr>
      <dsp:spPr>
        <a:xfrm>
          <a:off x="1627114" y="3047882"/>
          <a:ext cx="1352991" cy="135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РЕФЕРАТ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7114" y="3047882"/>
        <a:ext cx="1352991" cy="1352991"/>
      </dsp:txXfrm>
    </dsp:sp>
    <dsp:sp modelId="{149E130B-8E00-4BDD-9012-969FB6FDD5CB}">
      <dsp:nvSpPr>
        <dsp:cNvPr id="0" name=""/>
        <dsp:cNvSpPr/>
      </dsp:nvSpPr>
      <dsp:spPr>
        <a:xfrm rot="16200000">
          <a:off x="2123805" y="2490488"/>
          <a:ext cx="359609" cy="456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2123805" y="2490488"/>
        <a:ext cx="359609" cy="456634"/>
      </dsp:txXfrm>
    </dsp:sp>
    <dsp:sp modelId="{4641427C-5E71-49AA-9DB1-9497785815F0}">
      <dsp:nvSpPr>
        <dsp:cNvPr id="0" name=""/>
        <dsp:cNvSpPr/>
      </dsp:nvSpPr>
      <dsp:spPr>
        <a:xfrm>
          <a:off x="1627114" y="1016382"/>
          <a:ext cx="1352991" cy="135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МОНОГРАФИЯ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7114" y="1016382"/>
        <a:ext cx="1352991" cy="1352991"/>
      </dsp:txXfrm>
    </dsp:sp>
    <dsp:sp modelId="{48B598C8-25DF-4283-A9AA-05649499ACEE}">
      <dsp:nvSpPr>
        <dsp:cNvPr id="0" name=""/>
        <dsp:cNvSpPr/>
      </dsp:nvSpPr>
      <dsp:spPr>
        <a:xfrm rot="19800000">
          <a:off x="2994657" y="961774"/>
          <a:ext cx="359609" cy="456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9800000">
        <a:off x="2994657" y="961774"/>
        <a:ext cx="359609" cy="4566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ACCA5D-FD2C-4350-AF6F-4D609E016E84}">
      <dsp:nvSpPr>
        <dsp:cNvPr id="0" name=""/>
        <dsp:cNvSpPr/>
      </dsp:nvSpPr>
      <dsp:spPr>
        <a:xfrm rot="10800000">
          <a:off x="1545941" y="87960"/>
          <a:ext cx="6997664" cy="482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Титульный лист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45941" y="87960"/>
        <a:ext cx="6997664" cy="482459"/>
      </dsp:txXfrm>
    </dsp:sp>
    <dsp:sp modelId="{8DCE0E9C-AF71-4CFC-9748-2674E60AE3CE}">
      <dsp:nvSpPr>
        <dsp:cNvPr id="0" name=""/>
        <dsp:cNvSpPr/>
      </dsp:nvSpPr>
      <dsp:spPr>
        <a:xfrm>
          <a:off x="1428234" y="87960"/>
          <a:ext cx="482459" cy="482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8C547-3346-4D88-9BFB-64FC752888F7}">
      <dsp:nvSpPr>
        <dsp:cNvPr id="0" name=""/>
        <dsp:cNvSpPr/>
      </dsp:nvSpPr>
      <dsp:spPr>
        <a:xfrm rot="10800000">
          <a:off x="1833417" y="664667"/>
          <a:ext cx="6751830" cy="482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Оглавление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33417" y="664667"/>
        <a:ext cx="6751830" cy="482459"/>
      </dsp:txXfrm>
    </dsp:sp>
    <dsp:sp modelId="{9E1A2A4A-82C8-4382-9A4B-F98F6D68123D}">
      <dsp:nvSpPr>
        <dsp:cNvPr id="0" name=""/>
        <dsp:cNvSpPr/>
      </dsp:nvSpPr>
      <dsp:spPr>
        <a:xfrm>
          <a:off x="1580034" y="627011"/>
          <a:ext cx="482459" cy="482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3F47A-31C0-42A2-8FBD-16C74BC70325}">
      <dsp:nvSpPr>
        <dsp:cNvPr id="0" name=""/>
        <dsp:cNvSpPr/>
      </dsp:nvSpPr>
      <dsp:spPr>
        <a:xfrm rot="10800000">
          <a:off x="1646560" y="1253488"/>
          <a:ext cx="6984768" cy="482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Введение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46560" y="1253488"/>
        <a:ext cx="6984768" cy="482459"/>
      </dsp:txXfrm>
    </dsp:sp>
    <dsp:sp modelId="{10B7F960-487C-42FC-BC9E-1CB7C04AF547}">
      <dsp:nvSpPr>
        <dsp:cNvPr id="0" name=""/>
        <dsp:cNvSpPr/>
      </dsp:nvSpPr>
      <dsp:spPr>
        <a:xfrm>
          <a:off x="1521799" y="1253488"/>
          <a:ext cx="482459" cy="482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137F0-853A-43DF-84FF-14CAB60A6327}">
      <dsp:nvSpPr>
        <dsp:cNvPr id="0" name=""/>
        <dsp:cNvSpPr/>
      </dsp:nvSpPr>
      <dsp:spPr>
        <a:xfrm rot="10800000">
          <a:off x="1821263" y="1879965"/>
          <a:ext cx="6751830" cy="482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Основную часть по разделам, главам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21263" y="1879965"/>
        <a:ext cx="6751830" cy="482459"/>
      </dsp:txXfrm>
    </dsp:sp>
    <dsp:sp modelId="{27638D45-C9A1-41B7-9805-E1052F1BDC85}">
      <dsp:nvSpPr>
        <dsp:cNvPr id="0" name=""/>
        <dsp:cNvSpPr/>
      </dsp:nvSpPr>
      <dsp:spPr>
        <a:xfrm>
          <a:off x="1580034" y="1879965"/>
          <a:ext cx="482459" cy="482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C23BC-1CE6-4A2A-866E-FDC5F4AB647B}">
      <dsp:nvSpPr>
        <dsp:cNvPr id="0" name=""/>
        <dsp:cNvSpPr/>
      </dsp:nvSpPr>
      <dsp:spPr>
        <a:xfrm rot="10800000">
          <a:off x="1821263" y="2506442"/>
          <a:ext cx="6751830" cy="482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Выводы по каждой главе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21263" y="2506442"/>
        <a:ext cx="6751830" cy="482459"/>
      </dsp:txXfrm>
    </dsp:sp>
    <dsp:sp modelId="{208E213C-A64D-49C9-B54B-DBA6BB24D300}">
      <dsp:nvSpPr>
        <dsp:cNvPr id="0" name=""/>
        <dsp:cNvSpPr/>
      </dsp:nvSpPr>
      <dsp:spPr>
        <a:xfrm>
          <a:off x="1580034" y="2506442"/>
          <a:ext cx="482459" cy="482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67062-DD91-423F-83E9-2A2E27ECDF40}">
      <dsp:nvSpPr>
        <dsp:cNvPr id="0" name=""/>
        <dsp:cNvSpPr/>
      </dsp:nvSpPr>
      <dsp:spPr>
        <a:xfrm rot="10800000">
          <a:off x="1821263" y="3132920"/>
          <a:ext cx="6751830" cy="482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21263" y="3132920"/>
        <a:ext cx="6751830" cy="482459"/>
      </dsp:txXfrm>
    </dsp:sp>
    <dsp:sp modelId="{D322AEA7-B51C-425F-B189-75A0744D0E69}">
      <dsp:nvSpPr>
        <dsp:cNvPr id="0" name=""/>
        <dsp:cNvSpPr/>
      </dsp:nvSpPr>
      <dsp:spPr>
        <a:xfrm>
          <a:off x="1580034" y="3132920"/>
          <a:ext cx="482459" cy="482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FBDA2-3D93-4608-B0D8-B2440982E5B9}">
      <dsp:nvSpPr>
        <dsp:cNvPr id="0" name=""/>
        <dsp:cNvSpPr/>
      </dsp:nvSpPr>
      <dsp:spPr>
        <a:xfrm rot="10800000">
          <a:off x="1821263" y="3759397"/>
          <a:ext cx="6751830" cy="482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Библиографический список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21263" y="3759397"/>
        <a:ext cx="6751830" cy="482459"/>
      </dsp:txXfrm>
    </dsp:sp>
    <dsp:sp modelId="{21770EBB-E809-44FB-A22C-EE7ACD921B0F}">
      <dsp:nvSpPr>
        <dsp:cNvPr id="0" name=""/>
        <dsp:cNvSpPr/>
      </dsp:nvSpPr>
      <dsp:spPr>
        <a:xfrm>
          <a:off x="1580034" y="3759397"/>
          <a:ext cx="482459" cy="482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6FEE8-3500-46CD-BCB4-64325221269B}">
      <dsp:nvSpPr>
        <dsp:cNvPr id="0" name=""/>
        <dsp:cNvSpPr/>
      </dsp:nvSpPr>
      <dsp:spPr>
        <a:xfrm rot="10800000">
          <a:off x="1821263" y="4385874"/>
          <a:ext cx="6751830" cy="482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21263" y="4385874"/>
        <a:ext cx="6751830" cy="482459"/>
      </dsp:txXfrm>
    </dsp:sp>
    <dsp:sp modelId="{237362E3-5470-4DEA-821C-5A164DE275DD}">
      <dsp:nvSpPr>
        <dsp:cNvPr id="0" name=""/>
        <dsp:cNvSpPr/>
      </dsp:nvSpPr>
      <dsp:spPr>
        <a:xfrm>
          <a:off x="1580034" y="4385874"/>
          <a:ext cx="482459" cy="482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27.09.2019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27.09.2019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18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85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1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804" y="0"/>
            <a:ext cx="1101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 учебно-исследовательской деятельности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665666898"/>
              </p:ext>
            </p:extLst>
          </p:nvPr>
        </p:nvGraphicFramePr>
        <p:xfrm>
          <a:off x="477789" y="773415"/>
          <a:ext cx="6048672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700808"/>
            <a:ext cx="5876925" cy="39624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076" y="188640"/>
            <a:ext cx="5863141" cy="420464"/>
          </a:xfrm>
        </p:spPr>
        <p:txBody>
          <a:bodyPr>
            <a:noAutofit/>
          </a:bodyPr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и воспитательные задачи</a:t>
            </a:r>
            <a:endParaRPr lang="ru-RU" sz="2800" b="1" i="0" baseline="0" dirty="0">
              <a:solidFill>
                <a:srgbClr val="374C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127303790"/>
              </p:ext>
            </p:extLst>
          </p:nvPr>
        </p:nvGraphicFramePr>
        <p:xfrm>
          <a:off x="1557908" y="692696"/>
          <a:ext cx="8784976" cy="551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2348880"/>
            <a:ext cx="4133850" cy="41338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исследовательских работ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056151169"/>
              </p:ext>
            </p:extLst>
          </p:nvPr>
        </p:nvGraphicFramePr>
        <p:xfrm>
          <a:off x="2494012" y="1080903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585" y="1052736"/>
            <a:ext cx="4867050" cy="494116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02297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952375"/>
            <a:ext cx="10157354" cy="7605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научно-исследовательскую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ИНТЕРЕСНОЙ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Rockwell Extra Bold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780" y="1712887"/>
            <a:ext cx="10868883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6115204"/>
              </p:ext>
            </p:extLst>
          </p:nvPr>
        </p:nvGraphicFramePr>
        <p:xfrm>
          <a:off x="837828" y="1988841"/>
          <a:ext cx="10657184" cy="47477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112568"/>
                <a:gridCol w="5544616"/>
              </a:tblGrid>
              <a:tr h="446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Учащийся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1919">
                <a:tc>
                  <a:txBody>
                    <a:bodyPr/>
                    <a:lstStyle/>
                    <a:p>
                      <a:pPr marL="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20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исследовательской работы проходит как на разных уровнях, так и в различных формах. Для учащихся это, прежде всего, урочная деятельность. (Мини –проекты, ролевые </a:t>
                      </a:r>
                      <a:r>
                        <a:rPr lang="ru-RU" sz="20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игры,мозговой</a:t>
                      </a:r>
                      <a:r>
                        <a:rPr lang="ru-RU" sz="20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штурм).И внеурочная деятельность.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0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учебному исследованию надо готовить и учителей. Учитель отвечает за мотивацию и, самое главное, за создание условий, раскрывающих исследовательские способности учащегося.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качестве творческих домашних заданий   ученикам 5 классов предлагается подготовка сообщений, поиск ответов на те или иные вопросы, написание рефератов, составление кроссвордов, </a:t>
                      </a:r>
                      <a:r>
                        <a:rPr lang="ru-RU" sz="20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опросников</a:t>
                      </a:r>
                      <a:r>
                        <a:rPr lang="ru-RU" sz="20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одноклассников.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Учащиеся</a:t>
                      </a:r>
                      <a:r>
                        <a:rPr lang="ru-RU" sz="20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классов нуждаются в значительной обучающей и стимулирующей помощи педагога почти на всех этапах и во всех формах исследовательских работ, так как у ребят этого возраста только начинают формироваться УУД. 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568" y="188640"/>
            <a:ext cx="10157354" cy="9245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 навыки, получаемые учащимися при выполнении проектных и исследовательских работ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7701123"/>
              </p:ext>
            </p:extLst>
          </p:nvPr>
        </p:nvGraphicFramePr>
        <p:xfrm>
          <a:off x="1053852" y="1988840"/>
          <a:ext cx="10004787" cy="411717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972828"/>
                <a:gridCol w="5031959"/>
              </a:tblGrid>
              <a:tr h="240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7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целенаправленно продвигаться к заранее намеченной цели, уверенно преодолевать мешающие и тормозящие обстоятельства.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вдумчиво проверять результаты наблюдений и экспериментов, не подтверждающих заранее выдвинутую гипотезу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7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успешность выполнения проекта по максимальному соответствию реальной и планировавшейся деятельности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успешность выполнения исследования по степени достоверности полученных результатов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7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максимально широко использовать и рекламировать результат проекта. Осознавать ценность полностью завершенного проекта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Замечать, запоминать и следить за «второстепенными» наблюдениями, понимая, что это материал для будущих исследований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14</a:t>
            </a:fld>
            <a:endParaRPr lang="ru-RU" noProof="0" dirty="0"/>
          </a:p>
        </p:txBody>
      </p:sp>
      <p:pic>
        <p:nvPicPr>
          <p:cNvPr id="1026" name="Picture 2" descr="C:\Users\User\Desktop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80" y="548680"/>
            <a:ext cx="9665360" cy="6525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76200"/>
            <a:ext cx="10724867" cy="5444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оформить научно-исследовательскую работу?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122381879"/>
              </p:ext>
            </p:extLst>
          </p:nvPr>
        </p:nvGraphicFramePr>
        <p:xfrm>
          <a:off x="1413892" y="1682241"/>
          <a:ext cx="10153128" cy="486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98068" y="620688"/>
            <a:ext cx="658019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определённую структуру: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75850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16</a:t>
            </a:fld>
            <a:endParaRPr lang="ru-RU" noProof="0" dirty="0"/>
          </a:p>
        </p:txBody>
      </p:sp>
      <p:pic>
        <p:nvPicPr>
          <p:cNvPr id="4098" name="Picture 2" descr="C:\Users\User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88824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17</a:t>
            </a:fld>
            <a:endParaRPr lang="ru-RU" noProof="0" dirty="0"/>
          </a:p>
        </p:txBody>
      </p:sp>
      <p:pic>
        <p:nvPicPr>
          <p:cNvPr id="5122" name="Picture 2" descr="C:\Users\User\Deskt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88824" cy="702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18</a:t>
            </a:fld>
            <a:endParaRPr lang="ru-RU" noProof="0" dirty="0"/>
          </a:p>
        </p:txBody>
      </p:sp>
      <p:pic>
        <p:nvPicPr>
          <p:cNvPr id="6147" name="Picture 3" descr="C:\Users\User\Desktop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19</a:t>
            </a:fld>
            <a:endParaRPr lang="ru-RU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909836" y="1772816"/>
            <a:ext cx="10585176" cy="34547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1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626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4172" y="404664"/>
            <a:ext cx="7368614" cy="3298825"/>
          </a:xfrm>
        </p:spPr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1" i="0" baseline="0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деятельность учащихся</a:t>
            </a:r>
            <a:endParaRPr lang="ru-RU" sz="5400" b="1" i="0" baseline="0" dirty="0">
              <a:solidFill>
                <a:srgbClr val="374C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2284" y="4509120"/>
            <a:ext cx="7008574" cy="12446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 сколько-нибудь достоверных тестов на одаренность, кроме тех, которые появляются в результате активного участия хотя бы в самой маленькой поисковой исследовательской работе.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Колмогоров</a:t>
            </a:r>
            <a:endParaRPr lang="ru-RU" sz="2000" b="0" i="0" dirty="0">
              <a:solidFill>
                <a:srgbClr val="374C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924" y="930300"/>
            <a:ext cx="10157354" cy="1397000"/>
          </a:xfrm>
        </p:spPr>
        <p:txBody>
          <a:bodyPr>
            <a:normAutofit fontScale="90000"/>
          </a:bodyPr>
          <a:lstStyle/>
          <a:p>
            <a:pPr>
              <a:lnSpc>
                <a:spcPct val="101000"/>
              </a:lnSpc>
            </a:pPr>
            <a:r>
              <a:rPr lang="ru-RU" altLang="ru-RU" sz="27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altLang="ru-RU" sz="27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ru-RU" sz="2700" b="1" dirty="0" err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700" b="1" dirty="0" err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700" b="1" dirty="0" err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700" b="1" dirty="0" err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700" b="1" dirty="0" err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видели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700" b="1" dirty="0" err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GB" altLang="ru-RU" sz="2700" b="1" dirty="0" err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думать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700" b="1" dirty="0" err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en-GB" altLang="ru-RU" sz="2700" b="1" dirty="0" err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думал </a:t>
            </a:r>
            <a:r>
              <a:rPr lang="en-GB" altLang="ru-RU" sz="2700" b="1" dirty="0" err="1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</a:t>
            </a:r>
            <a:r>
              <a:rPr lang="ru-RU" altLang="ru-RU" sz="27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ru-RU" sz="27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altLang="ru-RU" sz="27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GB" altLang="ru-RU" sz="27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GB" altLang="ru-RU" sz="2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ru-RU" sz="2700" b="1" dirty="0" err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Сент-Дьердьи</a:t>
            </a:r>
            <a:r>
              <a:rPr lang="en-GB" altLang="ru-RU" b="1" dirty="0">
                <a:solidFill>
                  <a:srgbClr val="376092"/>
                </a:solidFill>
                <a:latin typeface="Calibri" panose="020F0502020204030204" pitchFamily="34" charset="0"/>
              </a:rPr>
              <a:t/>
            </a:r>
            <a:br>
              <a:rPr lang="en-GB" altLang="ru-RU" b="1" dirty="0">
                <a:solidFill>
                  <a:srgbClr val="376092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98906" y="2060848"/>
            <a:ext cx="8735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которых человек додумался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сам, убеждают больше, чем те,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голову другим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Луи Паскаль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0436" y="4202922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«Смысл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дать, его нужно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3</a:t>
            </a:fld>
            <a:endParaRPr lang="ru-RU" noProof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576" flipH="1">
            <a:off x="-1542277" y="47283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3853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788" y="116632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проектной и учебно-исследовательской деятельности                                                              (по тексту ФГОСООО)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018414593"/>
              </p:ext>
            </p:extLst>
          </p:nvPr>
        </p:nvGraphicFramePr>
        <p:xfrm>
          <a:off x="1557908" y="1316961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928" b="89892" l="8595" r="89905">
                        <a14:foregroundMark x1="8595" y1="39170" x2="8595" y2="39170"/>
                        <a14:foregroundMark x1="78990" y1="15343" x2="78990" y2="15343"/>
                        <a14:foregroundMark x1="77353" y1="12455" x2="77353" y2="12455"/>
                        <a14:foregroundMark x1="70396" y1="13177" x2="70396" y2="13177"/>
                        <a14:foregroundMark x1="70396" y1="11372" x2="70396" y2="11372"/>
                        <a14:foregroundMark x1="80082" y1="11191" x2="80082" y2="11191"/>
                        <a14:foregroundMark x1="78035" y1="10830" x2="78035" y2="10830"/>
                        <a14:foregroundMark x1="74352" y1="11191" x2="74352" y2="11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1052736"/>
            <a:ext cx="5012710" cy="37896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4</a:t>
            </a:fld>
            <a:endParaRPr lang="ru-RU" noProof="0" dirty="0"/>
          </a:p>
        </p:txBody>
      </p:sp>
      <p:pic>
        <p:nvPicPr>
          <p:cNvPr id="2050" name="Picture 2" descr="C:\Users\User\Desktop\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-16818"/>
            <a:ext cx="12221899" cy="687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5</a:t>
            </a:fld>
            <a:endParaRPr lang="ru-RU" noProof="0" dirty="0"/>
          </a:p>
        </p:txBody>
      </p:sp>
      <p:pic>
        <p:nvPicPr>
          <p:cNvPr id="2050" name="Picture 2" descr="C:\Users\User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12188825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5592" y="836712"/>
            <a:ext cx="10301370" cy="4177928"/>
          </a:xfrm>
        </p:spPr>
        <p:txBody>
          <a:bodyPr>
            <a:noAutofit/>
          </a:bodyPr>
          <a:lstStyle/>
          <a:p>
            <a:pPr defTabSz="1216152">
              <a:spcBef>
                <a:spcPts val="0"/>
              </a:spcBef>
            </a:pPr>
            <a:r>
              <a:rPr lang="ru-RU" sz="3200" b="1" i="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Исследовательская</a:t>
            </a:r>
            <a:r>
              <a:rPr lang="ru-RU" sz="32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</a:t>
            </a:r>
            <a:r>
              <a:rPr lang="ru-RU" sz="3200" b="1" i="0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технология, использующая в качестве главного средства  учебное исследование и предполагает выполнение учебных исследовательских  задач с заранее неизвестным решением, направленных  на  создание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об объекте или явлении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 мира, под руководством специалиста.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процессе исследовательской  деятельности учащиеся получают субъективно новые знания с помощью научного метода.</a:t>
            </a:r>
            <a:endParaRPr lang="ru-RU" sz="3200" b="0" i="0" baseline="0" dirty="0">
              <a:solidFill>
                <a:srgbClr val="374C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2684" y="2344931"/>
            <a:ext cx="4509120" cy="450912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15736" y="116632"/>
            <a:ext cx="10157354" cy="6364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и проект. В чем разница?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837828" y="1052736"/>
            <a:ext cx="10058944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(«брат» исследования, находящийся с ним в родстве, но имеющий принципиально другую природу ) направлен на создание того, чего еще  не существует и предполагает наличие проектного замысла,  который достигается в процессе его реализации. Поэтому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формулирует соответственно: создать, построить,  достичь.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Исследование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ставит целью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окружающего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сосредоточившись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познании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Проектирование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тесно переплетены.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Ни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исследовательская  задача  не может быть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применения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проектирования –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последовательного движения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поставленной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Именно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структура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включает в себя все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этапы.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2724" y="2564904"/>
            <a:ext cx="3584759" cy="477358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8</a:t>
            </a:fld>
            <a:endParaRPr lang="ru-RU" noProof="0" dirty="0"/>
          </a:p>
        </p:txBody>
      </p:sp>
      <p:pic>
        <p:nvPicPr>
          <p:cNvPr id="3074" name="Picture 2" descr="C:\Users\User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0"/>
            <a:ext cx="10157354" cy="13970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 обучения школьников </a:t>
            </a:r>
            <a:r>
              <a:rPr lang="en-GB" altLang="ru-RU" sz="3600" b="1" dirty="0">
                <a:solidFill>
                  <a:srgbClr val="376092"/>
                </a:solidFill>
                <a:latin typeface="Calibri" panose="020F0502020204030204" pitchFamily="34" charset="0"/>
              </a:rPr>
              <a:t/>
            </a:r>
            <a:br>
              <a:rPr lang="en-GB" altLang="ru-RU" sz="3600" b="1" dirty="0">
                <a:solidFill>
                  <a:srgbClr val="376092"/>
                </a:solidFill>
                <a:latin typeface="Calibri" panose="020F0502020204030204" pitchFamily="34" charset="0"/>
              </a:rPr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052513"/>
            <a:ext cx="7848600" cy="5689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учебно-исследовательской деятельности</a:t>
            </a:r>
            <a:endParaRPr lang="en-GB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уроках английского языка</a:t>
            </a:r>
            <a:endParaRPr lang="en-GB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</a:t>
            </a:r>
            <a:endParaRPr lang="en-GB" altLang="ru-RU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концепции модернизации образования ставится задача по формированию самостоятельной деятельности и личной ответственности обучающихся, то есть ключевых компетенций, определяющих современное качество содержания образования. Поэтому одной из целей современной школы является подготовка выпускника, способного к научно-исследовательской деятельности в различных областях знаний, требующих от человека творческого напряжения и интеллектуальных усилий. Сегодня исследовательская деятельность занимает одно из ведущих мест в учебном процессе.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928" b="89892" l="8458" r="89905">
                        <a14:foregroundMark x1="8458" y1="35921" x2="8458" y2="35921"/>
                        <a14:foregroundMark x1="77217" y1="15704" x2="77217" y2="15704"/>
                        <a14:foregroundMark x1="76262" y1="12635" x2="76262" y2="12635"/>
                        <a14:foregroundMark x1="78718" y1="12274" x2="78718" y2="12274"/>
                        <a14:foregroundMark x1="70396" y1="12996" x2="70396" y2="12996"/>
                        <a14:foregroundMark x1="81037" y1="12996" x2="81037" y2="12996"/>
                        <a14:foregroundMark x1="74898" y1="12455" x2="74898" y2="12455"/>
                        <a14:backgroundMark x1="36971" y1="42419" x2="36971" y2="42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2075">
            <a:off x="6085362" y="1386424"/>
            <a:ext cx="6132512" cy="463617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8387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719</Words>
  <Application>Microsoft Office PowerPoint</Application>
  <PresentationFormat>Произвольный</PresentationFormat>
  <Paragraphs>99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Stopka-knig</vt:lpstr>
      <vt:lpstr>Слайд 1</vt:lpstr>
      <vt:lpstr>Научно-исследовательская деятельность учащихся</vt:lpstr>
      <vt:lpstr>«Исследовать - значит видеть то, что видели все, и думать так, как не думал никто»                                                                                 А. Сент-Дьердьи </vt:lpstr>
      <vt:lpstr>Слайд 4</vt:lpstr>
      <vt:lpstr>Слайд 5</vt:lpstr>
      <vt:lpstr>        Исследовательская деятельность -  образовательная технология, использующая в качестве главного средства  учебное исследование и предполагает выполнение учебных исследовательских  задач с заранее неизвестным решением, направленных  на  создание  представлений об объекте или явлении  окружающего мира, под руководством специалиста.          В процессе исследовательской  деятельности учащиеся получают субъективно новые знания с помощью научного метода.</vt:lpstr>
      <vt:lpstr>Исследование и проект. В чем разница?</vt:lpstr>
      <vt:lpstr>Слайд 8</vt:lpstr>
      <vt:lpstr>Цели  обучения школьников  </vt:lpstr>
      <vt:lpstr>Учебные и воспитательные задачи</vt:lpstr>
      <vt:lpstr>Виды исследовательских работ</vt:lpstr>
      <vt:lpstr>Как сделать научно-исследовательскую РАБОТУ ИНТЕРЕСНОЙ   ?</vt:lpstr>
      <vt:lpstr>Умения и навыки, получаемые учащимися при выполнении проектных и исследовательских работ</vt:lpstr>
      <vt:lpstr>Слайд 14</vt:lpstr>
      <vt:lpstr>Как оформить научно-исследовательскую работу?</vt:lpstr>
      <vt:lpstr>Слайд 16</vt:lpstr>
      <vt:lpstr>Слайд 17</vt:lpstr>
      <vt:lpstr>Слайд 18</vt:lpstr>
      <vt:lpstr>Слайд 19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2016-04-21T08:42:35Z</dcterms:created>
  <dcterms:modified xsi:type="dcterms:W3CDTF">2019-09-27T09:11:24Z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